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customXml/itemProps12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24"/>
  </p:sldMasterIdLst>
  <p:notesMasterIdLst>
    <p:notesMasterId r:id="rId248"/>
  </p:notesMasterIdLst>
  <p:sldIdLst>
    <p:sldId id="429" r:id="rId125"/>
    <p:sldId id="260" r:id="rId126"/>
    <p:sldId id="263" r:id="rId127"/>
    <p:sldId id="265" r:id="rId128"/>
    <p:sldId id="266" r:id="rId129"/>
    <p:sldId id="267" r:id="rId130"/>
    <p:sldId id="268" r:id="rId131"/>
    <p:sldId id="269" r:id="rId132"/>
    <p:sldId id="270" r:id="rId133"/>
    <p:sldId id="272" r:id="rId134"/>
    <p:sldId id="273" r:id="rId135"/>
    <p:sldId id="275" r:id="rId136"/>
    <p:sldId id="276" r:id="rId137"/>
    <p:sldId id="277" r:id="rId138"/>
    <p:sldId id="280" r:id="rId139"/>
    <p:sldId id="281" r:id="rId140"/>
    <p:sldId id="282" r:id="rId141"/>
    <p:sldId id="284" r:id="rId142"/>
    <p:sldId id="286" r:id="rId143"/>
    <p:sldId id="287" r:id="rId144"/>
    <p:sldId id="288" r:id="rId145"/>
    <p:sldId id="289" r:id="rId146"/>
    <p:sldId id="290" r:id="rId147"/>
    <p:sldId id="292" r:id="rId148"/>
    <p:sldId id="293" r:id="rId149"/>
    <p:sldId id="294" r:id="rId150"/>
    <p:sldId id="296" r:id="rId151"/>
    <p:sldId id="299" r:id="rId152"/>
    <p:sldId id="300" r:id="rId153"/>
    <p:sldId id="301" r:id="rId154"/>
    <p:sldId id="302" r:id="rId155"/>
    <p:sldId id="303" r:id="rId156"/>
    <p:sldId id="305" r:id="rId157"/>
    <p:sldId id="306" r:id="rId158"/>
    <p:sldId id="307" r:id="rId159"/>
    <p:sldId id="308" r:id="rId160"/>
    <p:sldId id="309" r:id="rId161"/>
    <p:sldId id="310" r:id="rId162"/>
    <p:sldId id="312" r:id="rId163"/>
    <p:sldId id="314" r:id="rId164"/>
    <p:sldId id="315" r:id="rId165"/>
    <p:sldId id="316" r:id="rId166"/>
    <p:sldId id="318" r:id="rId167"/>
    <p:sldId id="319" r:id="rId168"/>
    <p:sldId id="320" r:id="rId169"/>
    <p:sldId id="321" r:id="rId170"/>
    <p:sldId id="322" r:id="rId171"/>
    <p:sldId id="323" r:id="rId172"/>
    <p:sldId id="325" r:id="rId173"/>
    <p:sldId id="326" r:id="rId174"/>
    <p:sldId id="327" r:id="rId175"/>
    <p:sldId id="329" r:id="rId176"/>
    <p:sldId id="330" r:id="rId177"/>
    <p:sldId id="332" r:id="rId178"/>
    <p:sldId id="333" r:id="rId179"/>
    <p:sldId id="334" r:id="rId180"/>
    <p:sldId id="335" r:id="rId181"/>
    <p:sldId id="338" r:id="rId182"/>
    <p:sldId id="339" r:id="rId183"/>
    <p:sldId id="340" r:id="rId184"/>
    <p:sldId id="341" r:id="rId185"/>
    <p:sldId id="343" r:id="rId186"/>
    <p:sldId id="345" r:id="rId187"/>
    <p:sldId id="346" r:id="rId188"/>
    <p:sldId id="348" r:id="rId189"/>
    <p:sldId id="349" r:id="rId190"/>
    <p:sldId id="350" r:id="rId191"/>
    <p:sldId id="352" r:id="rId192"/>
    <p:sldId id="353" r:id="rId193"/>
    <p:sldId id="354" r:id="rId194"/>
    <p:sldId id="355" r:id="rId195"/>
    <p:sldId id="356" r:id="rId196"/>
    <p:sldId id="357" r:id="rId197"/>
    <p:sldId id="358" r:id="rId198"/>
    <p:sldId id="359" r:id="rId199"/>
    <p:sldId id="360" r:id="rId200"/>
    <p:sldId id="361" r:id="rId201"/>
    <p:sldId id="363" r:id="rId202"/>
    <p:sldId id="364" r:id="rId203"/>
    <p:sldId id="366" r:id="rId204"/>
    <p:sldId id="368" r:id="rId205"/>
    <p:sldId id="369" r:id="rId206"/>
    <p:sldId id="371" r:id="rId207"/>
    <p:sldId id="372" r:id="rId208"/>
    <p:sldId id="373" r:id="rId209"/>
    <p:sldId id="375" r:id="rId210"/>
    <p:sldId id="376" r:id="rId211"/>
    <p:sldId id="377" r:id="rId212"/>
    <p:sldId id="378" r:id="rId213"/>
    <p:sldId id="381" r:id="rId214"/>
    <p:sldId id="382" r:id="rId215"/>
    <p:sldId id="384" r:id="rId216"/>
    <p:sldId id="385" r:id="rId217"/>
    <p:sldId id="386" r:id="rId218"/>
    <p:sldId id="387" r:id="rId219"/>
    <p:sldId id="389" r:id="rId220"/>
    <p:sldId id="390" r:id="rId221"/>
    <p:sldId id="391" r:id="rId222"/>
    <p:sldId id="393" r:id="rId223"/>
    <p:sldId id="394" r:id="rId224"/>
    <p:sldId id="395" r:id="rId225"/>
    <p:sldId id="396" r:id="rId226"/>
    <p:sldId id="398" r:id="rId227"/>
    <p:sldId id="399" r:id="rId228"/>
    <p:sldId id="400" r:id="rId229"/>
    <p:sldId id="401" r:id="rId230"/>
    <p:sldId id="402" r:id="rId231"/>
    <p:sldId id="404" r:id="rId232"/>
    <p:sldId id="407" r:id="rId233"/>
    <p:sldId id="408" r:id="rId234"/>
    <p:sldId id="409" r:id="rId235"/>
    <p:sldId id="410" r:id="rId236"/>
    <p:sldId id="411" r:id="rId237"/>
    <p:sldId id="413" r:id="rId238"/>
    <p:sldId id="414" r:id="rId239"/>
    <p:sldId id="415" r:id="rId240"/>
    <p:sldId id="416" r:id="rId241"/>
    <p:sldId id="418" r:id="rId242"/>
    <p:sldId id="419" r:id="rId243"/>
    <p:sldId id="421" r:id="rId244"/>
    <p:sldId id="423" r:id="rId245"/>
    <p:sldId id="424" r:id="rId246"/>
    <p:sldId id="426" r:id="rId247"/>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7442" autoAdjust="0"/>
  </p:normalViewPr>
  <p:slideViewPr>
    <p:cSldViewPr>
      <p:cViewPr varScale="1">
        <p:scale>
          <a:sx n="73" d="100"/>
          <a:sy n="73" d="100"/>
        </p:scale>
        <p:origin x="1296"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slide" Target="slides/slide14.xml"/><Relationship Id="rId159" Type="http://schemas.openxmlformats.org/officeDocument/2006/relationships/slide" Target="slides/slide35.xml"/><Relationship Id="rId170" Type="http://schemas.openxmlformats.org/officeDocument/2006/relationships/slide" Target="slides/slide46.xml"/><Relationship Id="rId191" Type="http://schemas.openxmlformats.org/officeDocument/2006/relationships/slide" Target="slides/slide67.xml"/><Relationship Id="rId205" Type="http://schemas.openxmlformats.org/officeDocument/2006/relationships/slide" Target="slides/slide81.xml"/><Relationship Id="rId226" Type="http://schemas.openxmlformats.org/officeDocument/2006/relationships/slide" Target="slides/slide102.xml"/><Relationship Id="rId247" Type="http://schemas.openxmlformats.org/officeDocument/2006/relationships/slide" Target="slides/slide123.xml"/><Relationship Id="rId107" Type="http://schemas.openxmlformats.org/officeDocument/2006/relationships/customXml" Target="../customXml/item107.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slide" Target="slides/slide4.xml"/><Relationship Id="rId149" Type="http://schemas.openxmlformats.org/officeDocument/2006/relationships/slide" Target="slides/slide25.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slide" Target="slides/slide36.xml"/><Relationship Id="rId181" Type="http://schemas.openxmlformats.org/officeDocument/2006/relationships/slide" Target="slides/slide57.xml"/><Relationship Id="rId216" Type="http://schemas.openxmlformats.org/officeDocument/2006/relationships/slide" Target="slides/slide92.xml"/><Relationship Id="rId237" Type="http://schemas.openxmlformats.org/officeDocument/2006/relationships/slide" Target="slides/slide113.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slide" Target="slides/slide15.xml"/><Relationship Id="rId85" Type="http://schemas.openxmlformats.org/officeDocument/2006/relationships/customXml" Target="../customXml/item85.xml"/><Relationship Id="rId150" Type="http://schemas.openxmlformats.org/officeDocument/2006/relationships/slide" Target="slides/slide26.xml"/><Relationship Id="rId171" Type="http://schemas.openxmlformats.org/officeDocument/2006/relationships/slide" Target="slides/slide47.xml"/><Relationship Id="rId192" Type="http://schemas.openxmlformats.org/officeDocument/2006/relationships/slide" Target="slides/slide68.xml"/><Relationship Id="rId206" Type="http://schemas.openxmlformats.org/officeDocument/2006/relationships/slide" Target="slides/slide82.xml"/><Relationship Id="rId227" Type="http://schemas.openxmlformats.org/officeDocument/2006/relationships/slide" Target="slides/slide103.xml"/><Relationship Id="rId248" Type="http://schemas.openxmlformats.org/officeDocument/2006/relationships/notesMaster" Target="notesMasters/notesMaster1.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08" Type="http://schemas.openxmlformats.org/officeDocument/2006/relationships/customXml" Target="../customXml/item108.xml"/><Relationship Id="rId124" Type="http://schemas.openxmlformats.org/officeDocument/2006/relationships/slideMaster" Target="slideMasters/slideMaster1.xml"/><Relationship Id="rId129" Type="http://schemas.openxmlformats.org/officeDocument/2006/relationships/slide" Target="slides/slide5.xml"/><Relationship Id="rId54" Type="http://schemas.openxmlformats.org/officeDocument/2006/relationships/customXml" Target="../customXml/item54.xml"/><Relationship Id="rId70" Type="http://schemas.openxmlformats.org/officeDocument/2006/relationships/customXml" Target="../customXml/item70.xml"/><Relationship Id="rId75" Type="http://schemas.openxmlformats.org/officeDocument/2006/relationships/customXml" Target="../customXml/item75.xml"/><Relationship Id="rId91" Type="http://schemas.openxmlformats.org/officeDocument/2006/relationships/customXml" Target="../customXml/item91.xml"/><Relationship Id="rId96" Type="http://schemas.openxmlformats.org/officeDocument/2006/relationships/customXml" Target="../customXml/item96.xml"/><Relationship Id="rId140" Type="http://schemas.openxmlformats.org/officeDocument/2006/relationships/slide" Target="slides/slide16.xml"/><Relationship Id="rId145" Type="http://schemas.openxmlformats.org/officeDocument/2006/relationships/slide" Target="slides/slide21.xml"/><Relationship Id="rId161" Type="http://schemas.openxmlformats.org/officeDocument/2006/relationships/slide" Target="slides/slide37.xml"/><Relationship Id="rId166" Type="http://schemas.openxmlformats.org/officeDocument/2006/relationships/slide" Target="slides/slide42.xml"/><Relationship Id="rId182" Type="http://schemas.openxmlformats.org/officeDocument/2006/relationships/slide" Target="slides/slide58.xml"/><Relationship Id="rId187" Type="http://schemas.openxmlformats.org/officeDocument/2006/relationships/slide" Target="slides/slide63.xml"/><Relationship Id="rId217" Type="http://schemas.openxmlformats.org/officeDocument/2006/relationships/slide" Target="slides/slide93.xml"/><Relationship Id="rId1" Type="http://schemas.openxmlformats.org/officeDocument/2006/relationships/customXml" Target="../customXml/item1.xml"/><Relationship Id="rId6" Type="http://schemas.openxmlformats.org/officeDocument/2006/relationships/customXml" Target="../customXml/item6.xml"/><Relationship Id="rId212" Type="http://schemas.openxmlformats.org/officeDocument/2006/relationships/slide" Target="slides/slide88.xml"/><Relationship Id="rId233" Type="http://schemas.openxmlformats.org/officeDocument/2006/relationships/slide" Target="slides/slide109.xml"/><Relationship Id="rId238" Type="http://schemas.openxmlformats.org/officeDocument/2006/relationships/slide" Target="slides/slide114.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119" Type="http://schemas.openxmlformats.org/officeDocument/2006/relationships/customXml" Target="../customXml/item119.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6.xml"/><Relationship Id="rId135" Type="http://schemas.openxmlformats.org/officeDocument/2006/relationships/slide" Target="slides/slide11.xml"/><Relationship Id="rId151" Type="http://schemas.openxmlformats.org/officeDocument/2006/relationships/slide" Target="slides/slide27.xml"/><Relationship Id="rId156" Type="http://schemas.openxmlformats.org/officeDocument/2006/relationships/slide" Target="slides/slide32.xml"/><Relationship Id="rId177" Type="http://schemas.openxmlformats.org/officeDocument/2006/relationships/slide" Target="slides/slide53.xml"/><Relationship Id="rId198" Type="http://schemas.openxmlformats.org/officeDocument/2006/relationships/slide" Target="slides/slide74.xml"/><Relationship Id="rId172" Type="http://schemas.openxmlformats.org/officeDocument/2006/relationships/slide" Target="slides/slide48.xml"/><Relationship Id="rId193" Type="http://schemas.openxmlformats.org/officeDocument/2006/relationships/slide" Target="slides/slide69.xml"/><Relationship Id="rId202" Type="http://schemas.openxmlformats.org/officeDocument/2006/relationships/slide" Target="slides/slide78.xml"/><Relationship Id="rId207" Type="http://schemas.openxmlformats.org/officeDocument/2006/relationships/slide" Target="slides/slide83.xml"/><Relationship Id="rId223" Type="http://schemas.openxmlformats.org/officeDocument/2006/relationships/slide" Target="slides/slide99.xml"/><Relationship Id="rId228" Type="http://schemas.openxmlformats.org/officeDocument/2006/relationships/slide" Target="slides/slide104.xml"/><Relationship Id="rId244" Type="http://schemas.openxmlformats.org/officeDocument/2006/relationships/slide" Target="slides/slide120.xml"/><Relationship Id="rId249" Type="http://schemas.openxmlformats.org/officeDocument/2006/relationships/presProps" Target="presProps.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customXml" Target="../customXml/item10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customXml" Target="../customXml/item104.xml"/><Relationship Id="rId120" Type="http://schemas.openxmlformats.org/officeDocument/2006/relationships/customXml" Target="../customXml/item120.xml"/><Relationship Id="rId125" Type="http://schemas.openxmlformats.org/officeDocument/2006/relationships/slide" Target="slides/slide1.xml"/><Relationship Id="rId141" Type="http://schemas.openxmlformats.org/officeDocument/2006/relationships/slide" Target="slides/slide17.xml"/><Relationship Id="rId146" Type="http://schemas.openxmlformats.org/officeDocument/2006/relationships/slide" Target="slides/slide22.xml"/><Relationship Id="rId167" Type="http://schemas.openxmlformats.org/officeDocument/2006/relationships/slide" Target="slides/slide43.xml"/><Relationship Id="rId188" Type="http://schemas.openxmlformats.org/officeDocument/2006/relationships/slide" Target="slides/slide64.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38.xml"/><Relationship Id="rId183" Type="http://schemas.openxmlformats.org/officeDocument/2006/relationships/slide" Target="slides/slide59.xml"/><Relationship Id="rId213" Type="http://schemas.openxmlformats.org/officeDocument/2006/relationships/slide" Target="slides/slide89.xml"/><Relationship Id="rId218" Type="http://schemas.openxmlformats.org/officeDocument/2006/relationships/slide" Target="slides/slide94.xml"/><Relationship Id="rId234" Type="http://schemas.openxmlformats.org/officeDocument/2006/relationships/slide" Target="slides/slide110.xml"/><Relationship Id="rId239" Type="http://schemas.openxmlformats.org/officeDocument/2006/relationships/slide" Target="slides/slide115.xml"/><Relationship Id="rId2" Type="http://schemas.openxmlformats.org/officeDocument/2006/relationships/customXml" Target="../customXml/item2.xml"/><Relationship Id="rId29" Type="http://schemas.openxmlformats.org/officeDocument/2006/relationships/customXml" Target="../customXml/item29.xml"/><Relationship Id="rId250" Type="http://schemas.openxmlformats.org/officeDocument/2006/relationships/viewProps" Target="viewProps.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15" Type="http://schemas.openxmlformats.org/officeDocument/2006/relationships/customXml" Target="../customXml/item115.xml"/><Relationship Id="rId131" Type="http://schemas.openxmlformats.org/officeDocument/2006/relationships/slide" Target="slides/slide7.xml"/><Relationship Id="rId136" Type="http://schemas.openxmlformats.org/officeDocument/2006/relationships/slide" Target="slides/slide12.xml"/><Relationship Id="rId157" Type="http://schemas.openxmlformats.org/officeDocument/2006/relationships/slide" Target="slides/slide33.xml"/><Relationship Id="rId178" Type="http://schemas.openxmlformats.org/officeDocument/2006/relationships/slide" Target="slides/slide54.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28.xml"/><Relationship Id="rId173" Type="http://schemas.openxmlformats.org/officeDocument/2006/relationships/slide" Target="slides/slide49.xml"/><Relationship Id="rId194" Type="http://schemas.openxmlformats.org/officeDocument/2006/relationships/slide" Target="slides/slide70.xml"/><Relationship Id="rId199" Type="http://schemas.openxmlformats.org/officeDocument/2006/relationships/slide" Target="slides/slide75.xml"/><Relationship Id="rId203" Type="http://schemas.openxmlformats.org/officeDocument/2006/relationships/slide" Target="slides/slide79.xml"/><Relationship Id="rId208" Type="http://schemas.openxmlformats.org/officeDocument/2006/relationships/slide" Target="slides/slide84.xml"/><Relationship Id="rId229" Type="http://schemas.openxmlformats.org/officeDocument/2006/relationships/slide" Target="slides/slide105.xml"/><Relationship Id="rId19" Type="http://schemas.openxmlformats.org/officeDocument/2006/relationships/customXml" Target="../customXml/item19.xml"/><Relationship Id="rId224" Type="http://schemas.openxmlformats.org/officeDocument/2006/relationships/slide" Target="slides/slide100.xml"/><Relationship Id="rId240" Type="http://schemas.openxmlformats.org/officeDocument/2006/relationships/slide" Target="slides/slide116.xml"/><Relationship Id="rId245" Type="http://schemas.openxmlformats.org/officeDocument/2006/relationships/slide" Target="slides/slide121.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customXml" Target="../customXml/item105.xml"/><Relationship Id="rId126" Type="http://schemas.openxmlformats.org/officeDocument/2006/relationships/slide" Target="slides/slide2.xml"/><Relationship Id="rId147" Type="http://schemas.openxmlformats.org/officeDocument/2006/relationships/slide" Target="slides/slide23.xml"/><Relationship Id="rId168" Type="http://schemas.openxmlformats.org/officeDocument/2006/relationships/slide" Target="slides/slide44.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slide" Target="slides/slide18.xml"/><Relationship Id="rId163" Type="http://schemas.openxmlformats.org/officeDocument/2006/relationships/slide" Target="slides/slide39.xml"/><Relationship Id="rId184" Type="http://schemas.openxmlformats.org/officeDocument/2006/relationships/slide" Target="slides/slide60.xml"/><Relationship Id="rId189" Type="http://schemas.openxmlformats.org/officeDocument/2006/relationships/slide" Target="slides/slide65.xml"/><Relationship Id="rId219" Type="http://schemas.openxmlformats.org/officeDocument/2006/relationships/slide" Target="slides/slide95.xml"/><Relationship Id="rId3" Type="http://schemas.openxmlformats.org/officeDocument/2006/relationships/customXml" Target="../customXml/item3.xml"/><Relationship Id="rId214" Type="http://schemas.openxmlformats.org/officeDocument/2006/relationships/slide" Target="slides/slide90.xml"/><Relationship Id="rId230" Type="http://schemas.openxmlformats.org/officeDocument/2006/relationships/slide" Target="slides/slide106.xml"/><Relationship Id="rId235" Type="http://schemas.openxmlformats.org/officeDocument/2006/relationships/slide" Target="slides/slide111.xml"/><Relationship Id="rId251" Type="http://schemas.openxmlformats.org/officeDocument/2006/relationships/theme" Target="theme/theme1.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slide" Target="slides/slide13.xml"/><Relationship Id="rId158" Type="http://schemas.openxmlformats.org/officeDocument/2006/relationships/slide" Target="slides/slide34.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slide" Target="slides/slide8.xml"/><Relationship Id="rId153" Type="http://schemas.openxmlformats.org/officeDocument/2006/relationships/slide" Target="slides/slide29.xml"/><Relationship Id="rId174" Type="http://schemas.openxmlformats.org/officeDocument/2006/relationships/slide" Target="slides/slide50.xml"/><Relationship Id="rId179" Type="http://schemas.openxmlformats.org/officeDocument/2006/relationships/slide" Target="slides/slide55.xml"/><Relationship Id="rId195" Type="http://schemas.openxmlformats.org/officeDocument/2006/relationships/slide" Target="slides/slide71.xml"/><Relationship Id="rId209" Type="http://schemas.openxmlformats.org/officeDocument/2006/relationships/slide" Target="slides/slide85.xml"/><Relationship Id="rId190" Type="http://schemas.openxmlformats.org/officeDocument/2006/relationships/slide" Target="slides/slide66.xml"/><Relationship Id="rId204" Type="http://schemas.openxmlformats.org/officeDocument/2006/relationships/slide" Target="slides/slide80.xml"/><Relationship Id="rId220" Type="http://schemas.openxmlformats.org/officeDocument/2006/relationships/slide" Target="slides/slide96.xml"/><Relationship Id="rId225" Type="http://schemas.openxmlformats.org/officeDocument/2006/relationships/slide" Target="slides/slide101.xml"/><Relationship Id="rId241" Type="http://schemas.openxmlformats.org/officeDocument/2006/relationships/slide" Target="slides/slide117.xml"/><Relationship Id="rId246" Type="http://schemas.openxmlformats.org/officeDocument/2006/relationships/slide" Target="slides/slide122.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slide" Target="slides/slide3.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slide" Target="slides/slide19.xml"/><Relationship Id="rId148" Type="http://schemas.openxmlformats.org/officeDocument/2006/relationships/slide" Target="slides/slide24.xml"/><Relationship Id="rId164" Type="http://schemas.openxmlformats.org/officeDocument/2006/relationships/slide" Target="slides/slide40.xml"/><Relationship Id="rId169" Type="http://schemas.openxmlformats.org/officeDocument/2006/relationships/slide" Target="slides/slide45.xml"/><Relationship Id="rId185" Type="http://schemas.openxmlformats.org/officeDocument/2006/relationships/slide" Target="slides/slide61.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56.xml"/><Relationship Id="rId210" Type="http://schemas.openxmlformats.org/officeDocument/2006/relationships/slide" Target="slides/slide86.xml"/><Relationship Id="rId215" Type="http://schemas.openxmlformats.org/officeDocument/2006/relationships/slide" Target="slides/slide91.xml"/><Relationship Id="rId236" Type="http://schemas.openxmlformats.org/officeDocument/2006/relationships/slide" Target="slides/slide112.xml"/><Relationship Id="rId26" Type="http://schemas.openxmlformats.org/officeDocument/2006/relationships/customXml" Target="../customXml/item26.xml"/><Relationship Id="rId231" Type="http://schemas.openxmlformats.org/officeDocument/2006/relationships/slide" Target="slides/slide107.xml"/><Relationship Id="rId252" Type="http://schemas.openxmlformats.org/officeDocument/2006/relationships/tableStyles" Target="tableStyles.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slide" Target="slides/slide9.xml"/><Relationship Id="rId154" Type="http://schemas.openxmlformats.org/officeDocument/2006/relationships/slide" Target="slides/slide30.xml"/><Relationship Id="rId175" Type="http://schemas.openxmlformats.org/officeDocument/2006/relationships/slide" Target="slides/slide51.xml"/><Relationship Id="rId196" Type="http://schemas.openxmlformats.org/officeDocument/2006/relationships/slide" Target="slides/slide72.xml"/><Relationship Id="rId200" Type="http://schemas.openxmlformats.org/officeDocument/2006/relationships/slide" Target="slides/slide76.xml"/><Relationship Id="rId16" Type="http://schemas.openxmlformats.org/officeDocument/2006/relationships/customXml" Target="../customXml/item16.xml"/><Relationship Id="rId221" Type="http://schemas.openxmlformats.org/officeDocument/2006/relationships/slide" Target="slides/slide97.xml"/><Relationship Id="rId242" Type="http://schemas.openxmlformats.org/officeDocument/2006/relationships/slide" Target="slides/slide118.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slide" Target="slides/slide20.xml"/><Relationship Id="rId90" Type="http://schemas.openxmlformats.org/officeDocument/2006/relationships/customXml" Target="../customXml/item90.xml"/><Relationship Id="rId165" Type="http://schemas.openxmlformats.org/officeDocument/2006/relationships/slide" Target="slides/slide41.xml"/><Relationship Id="rId186" Type="http://schemas.openxmlformats.org/officeDocument/2006/relationships/slide" Target="slides/slide62.xml"/><Relationship Id="rId211" Type="http://schemas.openxmlformats.org/officeDocument/2006/relationships/slide" Target="slides/slide87.xml"/><Relationship Id="rId232" Type="http://schemas.openxmlformats.org/officeDocument/2006/relationships/slide" Target="slides/slide108.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slide" Target="slides/slide10.xml"/><Relationship Id="rId80" Type="http://schemas.openxmlformats.org/officeDocument/2006/relationships/customXml" Target="../customXml/item80.xml"/><Relationship Id="rId155" Type="http://schemas.openxmlformats.org/officeDocument/2006/relationships/slide" Target="slides/slide31.xml"/><Relationship Id="rId176" Type="http://schemas.openxmlformats.org/officeDocument/2006/relationships/slide" Target="slides/slide52.xml"/><Relationship Id="rId197" Type="http://schemas.openxmlformats.org/officeDocument/2006/relationships/slide" Target="slides/slide73.xml"/><Relationship Id="rId201" Type="http://schemas.openxmlformats.org/officeDocument/2006/relationships/slide" Target="slides/slide77.xml"/><Relationship Id="rId222" Type="http://schemas.openxmlformats.org/officeDocument/2006/relationships/slide" Target="slides/slide98.xml"/><Relationship Id="rId243" Type="http://schemas.openxmlformats.org/officeDocument/2006/relationships/slide" Target="slides/slide11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 Id="rId5" Type="http://schemas.openxmlformats.org/officeDocument/2006/relationships/image" Target="../media/image58.wmf"/><Relationship Id="rId4" Type="http://schemas.openxmlformats.org/officeDocument/2006/relationships/image" Target="../media/image57.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63.wmf"/><Relationship Id="rId1" Type="http://schemas.openxmlformats.org/officeDocument/2006/relationships/image" Target="../media/image6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 Id="rId6" Type="http://schemas.openxmlformats.org/officeDocument/2006/relationships/image" Target="../media/image70.wmf"/><Relationship Id="rId5" Type="http://schemas.openxmlformats.org/officeDocument/2006/relationships/image" Target="../media/image69.wmf"/><Relationship Id="rId4" Type="http://schemas.openxmlformats.org/officeDocument/2006/relationships/image" Target="../media/image68.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image" Target="../media/image73.wmf"/><Relationship Id="rId6" Type="http://schemas.openxmlformats.org/officeDocument/2006/relationships/image" Target="../media/image78.wmf"/><Relationship Id="rId5" Type="http://schemas.openxmlformats.org/officeDocument/2006/relationships/image" Target="../media/image77.wmf"/><Relationship Id="rId4" Type="http://schemas.openxmlformats.org/officeDocument/2006/relationships/image" Target="../media/image76.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image" Target="../media/image84.wmf"/><Relationship Id="rId1" Type="http://schemas.openxmlformats.org/officeDocument/2006/relationships/image" Target="../media/image83.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image" Target="../media/image87.wmf"/><Relationship Id="rId1" Type="http://schemas.openxmlformats.org/officeDocument/2006/relationships/image" Target="../media/image86.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9.wmf"/><Relationship Id="rId5" Type="http://schemas.openxmlformats.org/officeDocument/2006/relationships/image" Target="../media/image93.wmf"/><Relationship Id="rId4" Type="http://schemas.openxmlformats.org/officeDocument/2006/relationships/image" Target="../media/image92.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96.wmf"/><Relationship Id="rId2" Type="http://schemas.openxmlformats.org/officeDocument/2006/relationships/image" Target="../media/image95.wmf"/><Relationship Id="rId1" Type="http://schemas.openxmlformats.org/officeDocument/2006/relationships/image" Target="../media/image94.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00.wmf"/><Relationship Id="rId2" Type="http://schemas.openxmlformats.org/officeDocument/2006/relationships/image" Target="../media/image99.wmf"/><Relationship Id="rId1" Type="http://schemas.openxmlformats.org/officeDocument/2006/relationships/image" Target="../media/image98.wmf"/><Relationship Id="rId4" Type="http://schemas.openxmlformats.org/officeDocument/2006/relationships/image" Target="../media/image10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4" Type="http://schemas.openxmlformats.org/officeDocument/2006/relationships/image" Target="../media/image10.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04.wmf"/><Relationship Id="rId2" Type="http://schemas.openxmlformats.org/officeDocument/2006/relationships/image" Target="../media/image103.wmf"/><Relationship Id="rId1" Type="http://schemas.openxmlformats.org/officeDocument/2006/relationships/image" Target="../media/image102.wmf"/><Relationship Id="rId5" Type="http://schemas.openxmlformats.org/officeDocument/2006/relationships/image" Target="../media/image106.wmf"/><Relationship Id="rId4" Type="http://schemas.openxmlformats.org/officeDocument/2006/relationships/image" Target="../media/image105.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13.wmf"/><Relationship Id="rId2" Type="http://schemas.openxmlformats.org/officeDocument/2006/relationships/image" Target="../media/image112.wmf"/><Relationship Id="rId1" Type="http://schemas.openxmlformats.org/officeDocument/2006/relationships/image" Target="../media/image111.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122.wmf"/><Relationship Id="rId13" Type="http://schemas.openxmlformats.org/officeDocument/2006/relationships/image" Target="../media/image127.wmf"/><Relationship Id="rId18" Type="http://schemas.openxmlformats.org/officeDocument/2006/relationships/image" Target="../media/image132.wmf"/><Relationship Id="rId3" Type="http://schemas.openxmlformats.org/officeDocument/2006/relationships/image" Target="../media/image117.wmf"/><Relationship Id="rId7" Type="http://schemas.openxmlformats.org/officeDocument/2006/relationships/image" Target="../media/image121.wmf"/><Relationship Id="rId12" Type="http://schemas.openxmlformats.org/officeDocument/2006/relationships/image" Target="../media/image126.wmf"/><Relationship Id="rId17" Type="http://schemas.openxmlformats.org/officeDocument/2006/relationships/image" Target="../media/image131.wmf"/><Relationship Id="rId2" Type="http://schemas.openxmlformats.org/officeDocument/2006/relationships/image" Target="../media/image116.wmf"/><Relationship Id="rId16" Type="http://schemas.openxmlformats.org/officeDocument/2006/relationships/image" Target="../media/image130.wmf"/><Relationship Id="rId20" Type="http://schemas.openxmlformats.org/officeDocument/2006/relationships/image" Target="../media/image134.wmf"/><Relationship Id="rId1" Type="http://schemas.openxmlformats.org/officeDocument/2006/relationships/image" Target="../media/image115.wmf"/><Relationship Id="rId6" Type="http://schemas.openxmlformats.org/officeDocument/2006/relationships/image" Target="../media/image120.wmf"/><Relationship Id="rId11" Type="http://schemas.openxmlformats.org/officeDocument/2006/relationships/image" Target="../media/image125.wmf"/><Relationship Id="rId5" Type="http://schemas.openxmlformats.org/officeDocument/2006/relationships/image" Target="../media/image119.wmf"/><Relationship Id="rId15" Type="http://schemas.openxmlformats.org/officeDocument/2006/relationships/image" Target="../media/image129.wmf"/><Relationship Id="rId10" Type="http://schemas.openxmlformats.org/officeDocument/2006/relationships/image" Target="../media/image124.wmf"/><Relationship Id="rId19" Type="http://schemas.openxmlformats.org/officeDocument/2006/relationships/image" Target="../media/image133.wmf"/><Relationship Id="rId4" Type="http://schemas.openxmlformats.org/officeDocument/2006/relationships/image" Target="../media/image118.wmf"/><Relationship Id="rId9" Type="http://schemas.openxmlformats.org/officeDocument/2006/relationships/image" Target="../media/image123.wmf"/><Relationship Id="rId14" Type="http://schemas.openxmlformats.org/officeDocument/2006/relationships/image" Target="../media/image128.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42.wmf"/><Relationship Id="rId2" Type="http://schemas.openxmlformats.org/officeDocument/2006/relationships/image" Target="../media/image141.wmf"/><Relationship Id="rId1" Type="http://schemas.openxmlformats.org/officeDocument/2006/relationships/image" Target="../media/image140.wmf"/><Relationship Id="rId4" Type="http://schemas.openxmlformats.org/officeDocument/2006/relationships/image" Target="../media/image143.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51.wmf"/><Relationship Id="rId2" Type="http://schemas.openxmlformats.org/officeDocument/2006/relationships/image" Target="../media/image150.wmf"/><Relationship Id="rId1" Type="http://schemas.openxmlformats.org/officeDocument/2006/relationships/image" Target="../media/image149.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55.wmf"/><Relationship Id="rId2" Type="http://schemas.openxmlformats.org/officeDocument/2006/relationships/image" Target="../media/image154.wmf"/><Relationship Id="rId1" Type="http://schemas.openxmlformats.org/officeDocument/2006/relationships/image" Target="../media/image153.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157.wmf"/><Relationship Id="rId1" Type="http://schemas.openxmlformats.org/officeDocument/2006/relationships/image" Target="../media/image156.wmf"/></Relationships>
</file>

<file path=ppt/drawings/_rels/vmlDrawing27.vml.rels><?xml version="1.0" encoding="UTF-8" standalone="yes"?>
<Relationships xmlns="http://schemas.openxmlformats.org/package/2006/relationships"><Relationship Id="rId8" Type="http://schemas.openxmlformats.org/officeDocument/2006/relationships/image" Target="../media/image166.wmf"/><Relationship Id="rId3" Type="http://schemas.openxmlformats.org/officeDocument/2006/relationships/image" Target="../media/image161.wmf"/><Relationship Id="rId7" Type="http://schemas.openxmlformats.org/officeDocument/2006/relationships/image" Target="../media/image165.wmf"/><Relationship Id="rId2" Type="http://schemas.openxmlformats.org/officeDocument/2006/relationships/image" Target="../media/image160.wmf"/><Relationship Id="rId1" Type="http://schemas.openxmlformats.org/officeDocument/2006/relationships/image" Target="../media/image159.wmf"/><Relationship Id="rId6" Type="http://schemas.openxmlformats.org/officeDocument/2006/relationships/image" Target="../media/image164.wmf"/><Relationship Id="rId5" Type="http://schemas.openxmlformats.org/officeDocument/2006/relationships/image" Target="../media/image163.wmf"/><Relationship Id="rId4" Type="http://schemas.openxmlformats.org/officeDocument/2006/relationships/image" Target="../media/image162.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69.wmf"/><Relationship Id="rId2" Type="http://schemas.openxmlformats.org/officeDocument/2006/relationships/image" Target="../media/image168.wmf"/><Relationship Id="rId1" Type="http://schemas.openxmlformats.org/officeDocument/2006/relationships/image" Target="../media/image167.wmf"/><Relationship Id="rId4" Type="http://schemas.openxmlformats.org/officeDocument/2006/relationships/image" Target="../media/image170.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74.wmf"/><Relationship Id="rId2" Type="http://schemas.openxmlformats.org/officeDocument/2006/relationships/image" Target="../media/image173.wmf"/><Relationship Id="rId1" Type="http://schemas.openxmlformats.org/officeDocument/2006/relationships/image" Target="../media/image172.wmf"/><Relationship Id="rId5" Type="http://schemas.openxmlformats.org/officeDocument/2006/relationships/image" Target="../media/image176.wmf"/><Relationship Id="rId4" Type="http://schemas.openxmlformats.org/officeDocument/2006/relationships/image" Target="../media/image17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5" Type="http://schemas.openxmlformats.org/officeDocument/2006/relationships/image" Target="../media/image17.wmf"/><Relationship Id="rId4" Type="http://schemas.openxmlformats.org/officeDocument/2006/relationships/image" Target="../media/image16.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79.wmf"/><Relationship Id="rId2" Type="http://schemas.openxmlformats.org/officeDocument/2006/relationships/image" Target="../media/image178.wmf"/><Relationship Id="rId1" Type="http://schemas.openxmlformats.org/officeDocument/2006/relationships/image" Target="../media/image177.wmf"/><Relationship Id="rId6" Type="http://schemas.openxmlformats.org/officeDocument/2006/relationships/image" Target="../media/image182.wmf"/><Relationship Id="rId5" Type="http://schemas.openxmlformats.org/officeDocument/2006/relationships/image" Target="../media/image181.wmf"/><Relationship Id="rId4" Type="http://schemas.openxmlformats.org/officeDocument/2006/relationships/image" Target="../media/image180.wmf"/></Relationships>
</file>

<file path=ppt/drawings/_rels/vmlDrawing31.vml.rels><?xml version="1.0" encoding="UTF-8" standalone="yes"?>
<Relationships xmlns="http://schemas.openxmlformats.org/package/2006/relationships"><Relationship Id="rId8" Type="http://schemas.openxmlformats.org/officeDocument/2006/relationships/image" Target="../media/image191.wmf"/><Relationship Id="rId13" Type="http://schemas.openxmlformats.org/officeDocument/2006/relationships/image" Target="../media/image196.wmf"/><Relationship Id="rId3" Type="http://schemas.openxmlformats.org/officeDocument/2006/relationships/image" Target="../media/image186.wmf"/><Relationship Id="rId7" Type="http://schemas.openxmlformats.org/officeDocument/2006/relationships/image" Target="../media/image190.wmf"/><Relationship Id="rId12" Type="http://schemas.openxmlformats.org/officeDocument/2006/relationships/image" Target="../media/image195.wmf"/><Relationship Id="rId2" Type="http://schemas.openxmlformats.org/officeDocument/2006/relationships/image" Target="../media/image185.wmf"/><Relationship Id="rId16" Type="http://schemas.openxmlformats.org/officeDocument/2006/relationships/image" Target="../media/image199.wmf"/><Relationship Id="rId1" Type="http://schemas.openxmlformats.org/officeDocument/2006/relationships/image" Target="../media/image184.wmf"/><Relationship Id="rId6" Type="http://schemas.openxmlformats.org/officeDocument/2006/relationships/image" Target="../media/image189.wmf"/><Relationship Id="rId11" Type="http://schemas.openxmlformats.org/officeDocument/2006/relationships/image" Target="../media/image194.wmf"/><Relationship Id="rId5" Type="http://schemas.openxmlformats.org/officeDocument/2006/relationships/image" Target="../media/image188.wmf"/><Relationship Id="rId15" Type="http://schemas.openxmlformats.org/officeDocument/2006/relationships/image" Target="../media/image198.wmf"/><Relationship Id="rId10" Type="http://schemas.openxmlformats.org/officeDocument/2006/relationships/image" Target="../media/image193.wmf"/><Relationship Id="rId4" Type="http://schemas.openxmlformats.org/officeDocument/2006/relationships/image" Target="../media/image187.wmf"/><Relationship Id="rId9" Type="http://schemas.openxmlformats.org/officeDocument/2006/relationships/image" Target="../media/image192.wmf"/><Relationship Id="rId14" Type="http://schemas.openxmlformats.org/officeDocument/2006/relationships/image" Target="../media/image197.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201.wmf"/></Relationships>
</file>

<file path=ppt/drawings/_rels/vmlDrawing33.vml.rels><?xml version="1.0" encoding="UTF-8" standalone="yes"?>
<Relationships xmlns="http://schemas.openxmlformats.org/package/2006/relationships"><Relationship Id="rId2" Type="http://schemas.openxmlformats.org/officeDocument/2006/relationships/image" Target="../media/image203.wmf"/><Relationship Id="rId1" Type="http://schemas.openxmlformats.org/officeDocument/2006/relationships/image" Target="../media/image202.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206.wmf"/><Relationship Id="rId2" Type="http://schemas.openxmlformats.org/officeDocument/2006/relationships/image" Target="../media/image205.wmf"/><Relationship Id="rId1" Type="http://schemas.openxmlformats.org/officeDocument/2006/relationships/image" Target="../media/image204.wmf"/><Relationship Id="rId4" Type="http://schemas.openxmlformats.org/officeDocument/2006/relationships/image" Target="../media/image207.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211.wmf"/><Relationship Id="rId2" Type="http://schemas.openxmlformats.org/officeDocument/2006/relationships/image" Target="../media/image210.wmf"/><Relationship Id="rId1" Type="http://schemas.openxmlformats.org/officeDocument/2006/relationships/image" Target="../media/image209.wmf"/><Relationship Id="rId4" Type="http://schemas.openxmlformats.org/officeDocument/2006/relationships/image" Target="../media/image212.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215.wmf"/><Relationship Id="rId2" Type="http://schemas.openxmlformats.org/officeDocument/2006/relationships/image" Target="../media/image214.wmf"/><Relationship Id="rId1" Type="http://schemas.openxmlformats.org/officeDocument/2006/relationships/image" Target="../media/image213.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216.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220.wmf"/><Relationship Id="rId7" Type="http://schemas.openxmlformats.org/officeDocument/2006/relationships/image" Target="../media/image224.wmf"/><Relationship Id="rId2" Type="http://schemas.openxmlformats.org/officeDocument/2006/relationships/image" Target="../media/image219.wmf"/><Relationship Id="rId1" Type="http://schemas.openxmlformats.org/officeDocument/2006/relationships/image" Target="../media/image218.wmf"/><Relationship Id="rId6" Type="http://schemas.openxmlformats.org/officeDocument/2006/relationships/image" Target="../media/image223.wmf"/><Relationship Id="rId5" Type="http://schemas.openxmlformats.org/officeDocument/2006/relationships/image" Target="../media/image222.wmf"/><Relationship Id="rId4" Type="http://schemas.openxmlformats.org/officeDocument/2006/relationships/image" Target="../media/image221.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22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229.wmf"/><Relationship Id="rId7" Type="http://schemas.openxmlformats.org/officeDocument/2006/relationships/image" Target="../media/image233.wmf"/><Relationship Id="rId2" Type="http://schemas.openxmlformats.org/officeDocument/2006/relationships/image" Target="../media/image228.wmf"/><Relationship Id="rId1" Type="http://schemas.openxmlformats.org/officeDocument/2006/relationships/image" Target="../media/image227.wmf"/><Relationship Id="rId6" Type="http://schemas.openxmlformats.org/officeDocument/2006/relationships/image" Target="../media/image232.wmf"/><Relationship Id="rId5" Type="http://schemas.openxmlformats.org/officeDocument/2006/relationships/image" Target="../media/image231.wmf"/><Relationship Id="rId4" Type="http://schemas.openxmlformats.org/officeDocument/2006/relationships/image" Target="../media/image230.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237.wmf"/><Relationship Id="rId2" Type="http://schemas.openxmlformats.org/officeDocument/2006/relationships/image" Target="../media/image236.wmf"/><Relationship Id="rId1" Type="http://schemas.openxmlformats.org/officeDocument/2006/relationships/image" Target="../media/image235.wmf"/><Relationship Id="rId5" Type="http://schemas.openxmlformats.org/officeDocument/2006/relationships/image" Target="../media/image239.wmf"/><Relationship Id="rId4" Type="http://schemas.openxmlformats.org/officeDocument/2006/relationships/image" Target="../media/image238.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243.wmf"/></Relationships>
</file>

<file path=ppt/drawings/_rels/vmlDrawing43.vml.rels><?xml version="1.0" encoding="UTF-8" standalone="yes"?>
<Relationships xmlns="http://schemas.openxmlformats.org/package/2006/relationships"><Relationship Id="rId2" Type="http://schemas.openxmlformats.org/officeDocument/2006/relationships/image" Target="../media/image246.wmf"/><Relationship Id="rId1" Type="http://schemas.openxmlformats.org/officeDocument/2006/relationships/image" Target="../media/image245.wmf"/></Relationships>
</file>

<file path=ppt/drawings/_rels/vmlDrawing44.vml.rels><?xml version="1.0" encoding="UTF-8" standalone="yes"?>
<Relationships xmlns="http://schemas.openxmlformats.org/package/2006/relationships"><Relationship Id="rId8" Type="http://schemas.openxmlformats.org/officeDocument/2006/relationships/image" Target="../media/image256.wmf"/><Relationship Id="rId3" Type="http://schemas.openxmlformats.org/officeDocument/2006/relationships/image" Target="../media/image251.wmf"/><Relationship Id="rId7" Type="http://schemas.openxmlformats.org/officeDocument/2006/relationships/image" Target="../media/image255.wmf"/><Relationship Id="rId2" Type="http://schemas.openxmlformats.org/officeDocument/2006/relationships/image" Target="../media/image250.wmf"/><Relationship Id="rId1" Type="http://schemas.openxmlformats.org/officeDocument/2006/relationships/image" Target="../media/image249.wmf"/><Relationship Id="rId6" Type="http://schemas.openxmlformats.org/officeDocument/2006/relationships/image" Target="../media/image254.wmf"/><Relationship Id="rId5" Type="http://schemas.openxmlformats.org/officeDocument/2006/relationships/image" Target="../media/image253.wmf"/><Relationship Id="rId4" Type="http://schemas.openxmlformats.org/officeDocument/2006/relationships/image" Target="../media/image252.wmf"/></Relationships>
</file>

<file path=ppt/drawings/_rels/vmlDrawing45.vml.rels><?xml version="1.0" encoding="UTF-8" standalone="yes"?>
<Relationships xmlns="http://schemas.openxmlformats.org/package/2006/relationships"><Relationship Id="rId2" Type="http://schemas.openxmlformats.org/officeDocument/2006/relationships/image" Target="../media/image262.wmf"/><Relationship Id="rId1" Type="http://schemas.openxmlformats.org/officeDocument/2006/relationships/image" Target="../media/image261.wmf"/></Relationships>
</file>

<file path=ppt/drawings/_rels/vmlDrawing46.vml.rels><?xml version="1.0" encoding="UTF-8" standalone="yes"?>
<Relationships xmlns="http://schemas.openxmlformats.org/package/2006/relationships"><Relationship Id="rId2" Type="http://schemas.openxmlformats.org/officeDocument/2006/relationships/image" Target="../media/image264.wmf"/><Relationship Id="rId1" Type="http://schemas.openxmlformats.org/officeDocument/2006/relationships/image" Target="../media/image263.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270.wmf"/><Relationship Id="rId2" Type="http://schemas.openxmlformats.org/officeDocument/2006/relationships/image" Target="../media/image269.wmf"/><Relationship Id="rId1" Type="http://schemas.openxmlformats.org/officeDocument/2006/relationships/image" Target="../media/image268.wmf"/><Relationship Id="rId4" Type="http://schemas.openxmlformats.org/officeDocument/2006/relationships/image" Target="../media/image271.w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273.wmf"/></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278.wmf"/><Relationship Id="rId2" Type="http://schemas.openxmlformats.org/officeDocument/2006/relationships/image" Target="../media/image277.wmf"/><Relationship Id="rId1" Type="http://schemas.openxmlformats.org/officeDocument/2006/relationships/image" Target="../media/image276.wmf"/><Relationship Id="rId4" Type="http://schemas.openxmlformats.org/officeDocument/2006/relationships/image" Target="../media/image27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4" Type="http://schemas.openxmlformats.org/officeDocument/2006/relationships/image" Target="../media/image24.wmf"/></Relationships>
</file>

<file path=ppt/drawings/_rels/vmlDrawing50.vml.rels><?xml version="1.0" encoding="UTF-8" standalone="yes"?>
<Relationships xmlns="http://schemas.openxmlformats.org/package/2006/relationships"><Relationship Id="rId3" Type="http://schemas.openxmlformats.org/officeDocument/2006/relationships/image" Target="../media/image287.wmf"/><Relationship Id="rId2" Type="http://schemas.openxmlformats.org/officeDocument/2006/relationships/image" Target="../media/image286.wmf"/><Relationship Id="rId1" Type="http://schemas.openxmlformats.org/officeDocument/2006/relationships/image" Target="../media/image285.wmf"/></Relationships>
</file>

<file path=ppt/drawings/_rels/vmlDrawing51.vml.rels><?xml version="1.0" encoding="UTF-8" standalone="yes"?>
<Relationships xmlns="http://schemas.openxmlformats.org/package/2006/relationships"><Relationship Id="rId3" Type="http://schemas.openxmlformats.org/officeDocument/2006/relationships/image" Target="../media/image290.wmf"/><Relationship Id="rId2" Type="http://schemas.openxmlformats.org/officeDocument/2006/relationships/image" Target="../media/image289.wmf"/><Relationship Id="rId1" Type="http://schemas.openxmlformats.org/officeDocument/2006/relationships/image" Target="../media/image288.wmf"/></Relationships>
</file>

<file path=ppt/drawings/_rels/vmlDrawing52.vml.rels><?xml version="1.0" encoding="UTF-8" standalone="yes"?>
<Relationships xmlns="http://schemas.openxmlformats.org/package/2006/relationships"><Relationship Id="rId3" Type="http://schemas.openxmlformats.org/officeDocument/2006/relationships/image" Target="../media/image294.wmf"/><Relationship Id="rId2" Type="http://schemas.openxmlformats.org/officeDocument/2006/relationships/image" Target="../media/image293.wmf"/><Relationship Id="rId1" Type="http://schemas.openxmlformats.org/officeDocument/2006/relationships/image" Target="../media/image292.wmf"/><Relationship Id="rId5" Type="http://schemas.openxmlformats.org/officeDocument/2006/relationships/image" Target="../media/image296.wmf"/><Relationship Id="rId4" Type="http://schemas.openxmlformats.org/officeDocument/2006/relationships/image" Target="../media/image295.wmf"/></Relationships>
</file>

<file path=ppt/drawings/_rels/vmlDrawing53.vml.rels><?xml version="1.0" encoding="UTF-8" standalone="yes"?>
<Relationships xmlns="http://schemas.openxmlformats.org/package/2006/relationships"><Relationship Id="rId2" Type="http://schemas.openxmlformats.org/officeDocument/2006/relationships/image" Target="../media/image298.wmf"/><Relationship Id="rId1" Type="http://schemas.openxmlformats.org/officeDocument/2006/relationships/image" Target="../media/image297.wmf"/></Relationships>
</file>

<file path=ppt/drawings/_rels/vmlDrawing54.vml.rels><?xml version="1.0" encoding="UTF-8" standalone="yes"?>
<Relationships xmlns="http://schemas.openxmlformats.org/package/2006/relationships"><Relationship Id="rId2" Type="http://schemas.openxmlformats.org/officeDocument/2006/relationships/image" Target="../media/image300.wmf"/><Relationship Id="rId1" Type="http://schemas.openxmlformats.org/officeDocument/2006/relationships/image" Target="../media/image299.wmf"/></Relationships>
</file>

<file path=ppt/drawings/_rels/vmlDrawing55.vml.rels><?xml version="1.0" encoding="UTF-8" standalone="yes"?>
<Relationships xmlns="http://schemas.openxmlformats.org/package/2006/relationships"><Relationship Id="rId3" Type="http://schemas.openxmlformats.org/officeDocument/2006/relationships/image" Target="../media/image303.wmf"/><Relationship Id="rId2" Type="http://schemas.openxmlformats.org/officeDocument/2006/relationships/image" Target="../media/image302.wmf"/><Relationship Id="rId1" Type="http://schemas.openxmlformats.org/officeDocument/2006/relationships/image" Target="../media/image301.wmf"/><Relationship Id="rId4" Type="http://schemas.openxmlformats.org/officeDocument/2006/relationships/image" Target="../media/image304.w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307.wmf"/></Relationships>
</file>

<file path=ppt/drawings/_rels/vmlDrawing57.vml.rels><?xml version="1.0" encoding="UTF-8" standalone="yes"?>
<Relationships xmlns="http://schemas.openxmlformats.org/package/2006/relationships"><Relationship Id="rId2" Type="http://schemas.openxmlformats.org/officeDocument/2006/relationships/image" Target="../media/image309.wmf"/><Relationship Id="rId1" Type="http://schemas.openxmlformats.org/officeDocument/2006/relationships/image" Target="../media/image308.wmf"/></Relationships>
</file>

<file path=ppt/drawings/_rels/vmlDrawing58.vml.rels><?xml version="1.0" encoding="UTF-8" standalone="yes"?>
<Relationships xmlns="http://schemas.openxmlformats.org/package/2006/relationships"><Relationship Id="rId2" Type="http://schemas.openxmlformats.org/officeDocument/2006/relationships/image" Target="../media/image311.wmf"/><Relationship Id="rId1" Type="http://schemas.openxmlformats.org/officeDocument/2006/relationships/image" Target="../media/image310.w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31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319.wmf"/><Relationship Id="rId2" Type="http://schemas.openxmlformats.org/officeDocument/2006/relationships/image" Target="../media/image318.wmf"/><Relationship Id="rId1" Type="http://schemas.openxmlformats.org/officeDocument/2006/relationships/image" Target="../media/image317.wmf"/><Relationship Id="rId4" Type="http://schemas.openxmlformats.org/officeDocument/2006/relationships/image" Target="../media/image320.wmf"/></Relationships>
</file>

<file path=ppt/drawings/_rels/vmlDrawing61.vml.rels><?xml version="1.0" encoding="UTF-8" standalone="yes"?>
<Relationships xmlns="http://schemas.openxmlformats.org/package/2006/relationships"><Relationship Id="rId2" Type="http://schemas.openxmlformats.org/officeDocument/2006/relationships/image" Target="../media/image329.wmf"/><Relationship Id="rId1" Type="http://schemas.openxmlformats.org/officeDocument/2006/relationships/image" Target="../media/image328.wmf"/></Relationships>
</file>

<file path=ppt/drawings/_rels/vmlDrawing62.vml.rels><?xml version="1.0" encoding="UTF-8" standalone="yes"?>
<Relationships xmlns="http://schemas.openxmlformats.org/package/2006/relationships"><Relationship Id="rId3" Type="http://schemas.openxmlformats.org/officeDocument/2006/relationships/image" Target="../media/image333.wmf"/><Relationship Id="rId2" Type="http://schemas.openxmlformats.org/officeDocument/2006/relationships/image" Target="../media/image332.wmf"/><Relationship Id="rId1" Type="http://schemas.openxmlformats.org/officeDocument/2006/relationships/image" Target="../media/image331.wmf"/></Relationships>
</file>

<file path=ppt/drawings/_rels/vmlDrawing63.vml.rels><?xml version="1.0" encoding="UTF-8" standalone="yes"?>
<Relationships xmlns="http://schemas.openxmlformats.org/package/2006/relationships"><Relationship Id="rId2" Type="http://schemas.openxmlformats.org/officeDocument/2006/relationships/image" Target="../media/image346.wmf"/><Relationship Id="rId1" Type="http://schemas.openxmlformats.org/officeDocument/2006/relationships/image" Target="../media/image34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 Id="rId5" Type="http://schemas.openxmlformats.org/officeDocument/2006/relationships/image" Target="../media/image50.wmf"/><Relationship Id="rId4" Type="http://schemas.openxmlformats.org/officeDocument/2006/relationships/image" Target="../media/image4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2019/8/2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2020版53Bppt模板-03"/>
          <p:cNvPicPr>
            <a:picLocks noChangeAspect="1"/>
          </p:cNvPicPr>
          <p:nvPr/>
        </p:nvPicPr>
        <p:blipFill>
          <a:blip r:embed="rId2"/>
          <a:stretch>
            <a:fillRect/>
          </a:stretch>
        </p:blipFill>
        <p:spPr>
          <a:xfrm>
            <a:off x="-131445" y="-22802"/>
            <a:ext cx="9414510" cy="688740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2019/8/2</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79.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cstate="print"/>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2.wmf"/><Relationship Id="rId2" Type="http://schemas.openxmlformats.org/officeDocument/2006/relationships/customXml" Target="../../customXml/item44.xml"/><Relationship Id="rId1" Type="http://schemas.openxmlformats.org/officeDocument/2006/relationships/vmlDrawing" Target="../drawings/vmlDrawing7.vml"/><Relationship Id="rId6" Type="http://schemas.openxmlformats.org/officeDocument/2006/relationships/oleObject" Target="../embeddings/oleObject18.bin"/><Relationship Id="rId5" Type="http://schemas.openxmlformats.org/officeDocument/2006/relationships/image" Target="../media/image33.jpeg"/><Relationship Id="rId4" Type="http://schemas.openxmlformats.org/officeDocument/2006/relationships/notesSlide" Target="../notesSlides/notesSlide9.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101.xml.rels><?xml version="1.0" encoding="UTF-8" standalone="yes"?>
<Relationships xmlns="http://schemas.openxmlformats.org/package/2006/relationships"><Relationship Id="rId8" Type="http://schemas.openxmlformats.org/officeDocument/2006/relationships/image" Target="../media/image300.wmf"/><Relationship Id="rId3" Type="http://schemas.openxmlformats.org/officeDocument/2006/relationships/slideLayout" Target="../slideLayouts/slideLayout4.xml"/><Relationship Id="rId7" Type="http://schemas.openxmlformats.org/officeDocument/2006/relationships/oleObject" Target="../embeddings/oleObject217.bin"/><Relationship Id="rId2" Type="http://schemas.openxmlformats.org/officeDocument/2006/relationships/customXml" Target="../../customXml/item115.xml"/><Relationship Id="rId1" Type="http://schemas.openxmlformats.org/officeDocument/2006/relationships/vmlDrawing" Target="../drawings/vmlDrawing54.vml"/><Relationship Id="rId6" Type="http://schemas.openxmlformats.org/officeDocument/2006/relationships/image" Target="../media/image299.wmf"/><Relationship Id="rId5" Type="http://schemas.openxmlformats.org/officeDocument/2006/relationships/oleObject" Target="../embeddings/oleObject216.bin"/><Relationship Id="rId4" Type="http://schemas.openxmlformats.org/officeDocument/2006/relationships/notesSlide" Target="../notesSlides/notesSlide100.xml"/></Relationships>
</file>

<file path=ppt/slides/_rels/slide102.xml.rels><?xml version="1.0" encoding="UTF-8" standalone="yes"?>
<Relationships xmlns="http://schemas.openxmlformats.org/package/2006/relationships"><Relationship Id="rId8" Type="http://schemas.openxmlformats.org/officeDocument/2006/relationships/image" Target="../media/image302.wmf"/><Relationship Id="rId3" Type="http://schemas.openxmlformats.org/officeDocument/2006/relationships/slideLayout" Target="../slideLayouts/slideLayout4.xml"/><Relationship Id="rId7" Type="http://schemas.openxmlformats.org/officeDocument/2006/relationships/oleObject" Target="../embeddings/oleObject219.bin"/><Relationship Id="rId12" Type="http://schemas.openxmlformats.org/officeDocument/2006/relationships/image" Target="../media/image304.wmf"/><Relationship Id="rId2" Type="http://schemas.openxmlformats.org/officeDocument/2006/relationships/customXml" Target="../../customXml/item70.xml"/><Relationship Id="rId1" Type="http://schemas.openxmlformats.org/officeDocument/2006/relationships/vmlDrawing" Target="../drawings/vmlDrawing55.vml"/><Relationship Id="rId6" Type="http://schemas.openxmlformats.org/officeDocument/2006/relationships/image" Target="../media/image301.wmf"/><Relationship Id="rId11" Type="http://schemas.openxmlformats.org/officeDocument/2006/relationships/oleObject" Target="../embeddings/oleObject221.bin"/><Relationship Id="rId5" Type="http://schemas.openxmlformats.org/officeDocument/2006/relationships/oleObject" Target="../embeddings/oleObject218.bin"/><Relationship Id="rId10" Type="http://schemas.openxmlformats.org/officeDocument/2006/relationships/image" Target="../media/image303.wmf"/><Relationship Id="rId4" Type="http://schemas.openxmlformats.org/officeDocument/2006/relationships/notesSlide" Target="../notesSlides/notesSlide101.xml"/><Relationship Id="rId9" Type="http://schemas.openxmlformats.org/officeDocument/2006/relationships/oleObject" Target="../embeddings/oleObject220.bin"/></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112.xml"/><Relationship Id="rId5" Type="http://schemas.openxmlformats.org/officeDocument/2006/relationships/image" Target="../media/image306.jpeg"/><Relationship Id="rId4" Type="http://schemas.openxmlformats.org/officeDocument/2006/relationships/image" Target="../media/image305.jpeg"/></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120.xml"/><Relationship Id="rId1" Type="http://schemas.openxmlformats.org/officeDocument/2006/relationships/vmlDrawing" Target="../drawings/vmlDrawing56.vml"/><Relationship Id="rId6" Type="http://schemas.openxmlformats.org/officeDocument/2006/relationships/image" Target="../media/image307.wmf"/><Relationship Id="rId5" Type="http://schemas.openxmlformats.org/officeDocument/2006/relationships/oleObject" Target="../embeddings/oleObject222.bin"/><Relationship Id="rId4" Type="http://schemas.openxmlformats.org/officeDocument/2006/relationships/notesSlide" Target="../notesSlides/notesSlide103.xml"/></Relationships>
</file>

<file path=ppt/slides/_rels/slide105.xml.rels><?xml version="1.0" encoding="UTF-8" standalone="yes"?>
<Relationships xmlns="http://schemas.openxmlformats.org/package/2006/relationships"><Relationship Id="rId8" Type="http://schemas.openxmlformats.org/officeDocument/2006/relationships/image" Target="../media/image309.wmf"/><Relationship Id="rId3" Type="http://schemas.openxmlformats.org/officeDocument/2006/relationships/slideLayout" Target="../slideLayouts/slideLayout4.xml"/><Relationship Id="rId7" Type="http://schemas.openxmlformats.org/officeDocument/2006/relationships/oleObject" Target="../embeddings/oleObject224.bin"/><Relationship Id="rId2" Type="http://schemas.openxmlformats.org/officeDocument/2006/relationships/customXml" Target="../../customXml/item28.xml"/><Relationship Id="rId1" Type="http://schemas.openxmlformats.org/officeDocument/2006/relationships/vmlDrawing" Target="../drawings/vmlDrawing57.vml"/><Relationship Id="rId6" Type="http://schemas.openxmlformats.org/officeDocument/2006/relationships/image" Target="../media/image308.wmf"/><Relationship Id="rId5" Type="http://schemas.openxmlformats.org/officeDocument/2006/relationships/oleObject" Target="../embeddings/oleObject223.bin"/><Relationship Id="rId4" Type="http://schemas.openxmlformats.org/officeDocument/2006/relationships/notesSlide" Target="../notesSlides/notesSlide104.xml"/></Relationships>
</file>

<file path=ppt/slides/_rels/slide106.xml.rels><?xml version="1.0" encoding="UTF-8" standalone="yes"?>
<Relationships xmlns="http://schemas.openxmlformats.org/package/2006/relationships"><Relationship Id="rId8" Type="http://schemas.openxmlformats.org/officeDocument/2006/relationships/oleObject" Target="../embeddings/oleObject225.bin"/><Relationship Id="rId3" Type="http://schemas.openxmlformats.org/officeDocument/2006/relationships/slideLayout" Target="../slideLayouts/slideLayout4.xml"/><Relationship Id="rId7" Type="http://schemas.openxmlformats.org/officeDocument/2006/relationships/image" Target="../media/image314.jpeg"/><Relationship Id="rId2" Type="http://schemas.openxmlformats.org/officeDocument/2006/relationships/customXml" Target="../../customXml/item79.xml"/><Relationship Id="rId1" Type="http://schemas.openxmlformats.org/officeDocument/2006/relationships/vmlDrawing" Target="../drawings/vmlDrawing58.vml"/><Relationship Id="rId6" Type="http://schemas.openxmlformats.org/officeDocument/2006/relationships/image" Target="../media/image313.jpeg"/><Relationship Id="rId11" Type="http://schemas.openxmlformats.org/officeDocument/2006/relationships/image" Target="../media/image311.wmf"/><Relationship Id="rId5" Type="http://schemas.openxmlformats.org/officeDocument/2006/relationships/image" Target="../media/image312.jpeg"/><Relationship Id="rId10" Type="http://schemas.openxmlformats.org/officeDocument/2006/relationships/oleObject" Target="../embeddings/oleObject226.bin"/><Relationship Id="rId4" Type="http://schemas.openxmlformats.org/officeDocument/2006/relationships/notesSlide" Target="../notesSlides/notesSlide105.xml"/><Relationship Id="rId9" Type="http://schemas.openxmlformats.org/officeDocument/2006/relationships/image" Target="../media/image310.wmf"/></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15.wmf"/><Relationship Id="rId2" Type="http://schemas.openxmlformats.org/officeDocument/2006/relationships/customXml" Target="../../customXml/item49.xml"/><Relationship Id="rId1" Type="http://schemas.openxmlformats.org/officeDocument/2006/relationships/vmlDrawing" Target="../drawings/vmlDrawing59.vml"/><Relationship Id="rId6" Type="http://schemas.openxmlformats.org/officeDocument/2006/relationships/oleObject" Target="../embeddings/oleObject227.bin"/><Relationship Id="rId5" Type="http://schemas.openxmlformats.org/officeDocument/2006/relationships/image" Target="../media/image316.jpeg"/><Relationship Id="rId4" Type="http://schemas.openxmlformats.org/officeDocument/2006/relationships/notesSlide" Target="../notesSlides/notesSlide106.xml"/></Relationships>
</file>

<file path=ppt/slides/_rels/slide108.xml.rels><?xml version="1.0" encoding="UTF-8" standalone="yes"?>
<Relationships xmlns="http://schemas.openxmlformats.org/package/2006/relationships"><Relationship Id="rId8" Type="http://schemas.openxmlformats.org/officeDocument/2006/relationships/image" Target="../media/image317.wmf"/><Relationship Id="rId13" Type="http://schemas.openxmlformats.org/officeDocument/2006/relationships/oleObject" Target="../embeddings/oleObject231.bin"/><Relationship Id="rId3" Type="http://schemas.openxmlformats.org/officeDocument/2006/relationships/slideLayout" Target="../slideLayouts/slideLayout4.xml"/><Relationship Id="rId7" Type="http://schemas.openxmlformats.org/officeDocument/2006/relationships/oleObject" Target="../embeddings/oleObject228.bin"/><Relationship Id="rId12" Type="http://schemas.openxmlformats.org/officeDocument/2006/relationships/image" Target="../media/image319.wmf"/><Relationship Id="rId2" Type="http://schemas.openxmlformats.org/officeDocument/2006/relationships/customXml" Target="../../customXml/item91.xml"/><Relationship Id="rId1" Type="http://schemas.openxmlformats.org/officeDocument/2006/relationships/vmlDrawing" Target="../drawings/vmlDrawing60.vml"/><Relationship Id="rId6" Type="http://schemas.openxmlformats.org/officeDocument/2006/relationships/image" Target="../media/image322.jpeg"/><Relationship Id="rId11" Type="http://schemas.openxmlformats.org/officeDocument/2006/relationships/oleObject" Target="../embeddings/oleObject230.bin"/><Relationship Id="rId5" Type="http://schemas.openxmlformats.org/officeDocument/2006/relationships/image" Target="../media/image321.jpeg"/><Relationship Id="rId10" Type="http://schemas.openxmlformats.org/officeDocument/2006/relationships/image" Target="../media/image318.wmf"/><Relationship Id="rId4" Type="http://schemas.openxmlformats.org/officeDocument/2006/relationships/notesSlide" Target="../notesSlides/notesSlide107.xml"/><Relationship Id="rId9" Type="http://schemas.openxmlformats.org/officeDocument/2006/relationships/oleObject" Target="../embeddings/oleObject229.bin"/><Relationship Id="rId14" Type="http://schemas.openxmlformats.org/officeDocument/2006/relationships/image" Target="../media/image320.wmf"/></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117.xml"/><Relationship Id="rId5" Type="http://schemas.openxmlformats.org/officeDocument/2006/relationships/image" Target="../media/image324.jpeg"/><Relationship Id="rId4" Type="http://schemas.openxmlformats.org/officeDocument/2006/relationships/image" Target="../media/image323.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15.xml"/><Relationship Id="rId4" Type="http://schemas.openxmlformats.org/officeDocument/2006/relationships/image" Target="../media/image325.jpe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105.xml"/><Relationship Id="rId6" Type="http://schemas.openxmlformats.org/officeDocument/2006/relationships/image" Target="../media/image327.jpeg"/><Relationship Id="rId5" Type="http://schemas.openxmlformats.org/officeDocument/2006/relationships/image" Target="../media/image326.jpeg"/><Relationship Id="rId4" Type="http://schemas.openxmlformats.org/officeDocument/2006/relationships/image" Target="../media/image25.jpeg"/></Relationships>
</file>

<file path=ppt/slides/_rels/slide112.xml.rels><?xml version="1.0" encoding="UTF-8" standalone="yes"?>
<Relationships xmlns="http://schemas.openxmlformats.org/package/2006/relationships"><Relationship Id="rId8" Type="http://schemas.openxmlformats.org/officeDocument/2006/relationships/oleObject" Target="../embeddings/oleObject233.bin"/><Relationship Id="rId3" Type="http://schemas.openxmlformats.org/officeDocument/2006/relationships/slideLayout" Target="../slideLayouts/slideLayout4.xml"/><Relationship Id="rId7" Type="http://schemas.openxmlformats.org/officeDocument/2006/relationships/image" Target="../media/image328.wmf"/><Relationship Id="rId2" Type="http://schemas.openxmlformats.org/officeDocument/2006/relationships/customXml" Target="../../customXml/item68.xml"/><Relationship Id="rId1" Type="http://schemas.openxmlformats.org/officeDocument/2006/relationships/vmlDrawing" Target="../drawings/vmlDrawing61.vml"/><Relationship Id="rId6" Type="http://schemas.openxmlformats.org/officeDocument/2006/relationships/oleObject" Target="../embeddings/oleObject232.bin"/><Relationship Id="rId5" Type="http://schemas.openxmlformats.org/officeDocument/2006/relationships/image" Target="../media/image330.jpeg"/><Relationship Id="rId4" Type="http://schemas.openxmlformats.org/officeDocument/2006/relationships/notesSlide" Target="../notesSlides/notesSlide111.xml"/><Relationship Id="rId9" Type="http://schemas.openxmlformats.org/officeDocument/2006/relationships/image" Target="../media/image329.wmf"/></Relationships>
</file>

<file path=ppt/slides/_rels/slide113.xml.rels><?xml version="1.0" encoding="UTF-8" standalone="yes"?>
<Relationships xmlns="http://schemas.openxmlformats.org/package/2006/relationships"><Relationship Id="rId8" Type="http://schemas.openxmlformats.org/officeDocument/2006/relationships/image" Target="../media/image332.wmf"/><Relationship Id="rId3" Type="http://schemas.openxmlformats.org/officeDocument/2006/relationships/slideLayout" Target="../slideLayouts/slideLayout4.xml"/><Relationship Id="rId7" Type="http://schemas.openxmlformats.org/officeDocument/2006/relationships/oleObject" Target="../embeddings/oleObject235.bin"/><Relationship Id="rId2" Type="http://schemas.openxmlformats.org/officeDocument/2006/relationships/customXml" Target="../../customXml/item21.xml"/><Relationship Id="rId1" Type="http://schemas.openxmlformats.org/officeDocument/2006/relationships/vmlDrawing" Target="../drawings/vmlDrawing62.vml"/><Relationship Id="rId6" Type="http://schemas.openxmlformats.org/officeDocument/2006/relationships/image" Target="../media/image331.wmf"/><Relationship Id="rId5" Type="http://schemas.openxmlformats.org/officeDocument/2006/relationships/oleObject" Target="../embeddings/oleObject234.bin"/><Relationship Id="rId10" Type="http://schemas.openxmlformats.org/officeDocument/2006/relationships/image" Target="../media/image333.wmf"/><Relationship Id="rId4" Type="http://schemas.openxmlformats.org/officeDocument/2006/relationships/notesSlide" Target="../notesSlides/notesSlide112.xml"/><Relationship Id="rId9" Type="http://schemas.openxmlformats.org/officeDocument/2006/relationships/oleObject" Target="../embeddings/oleObject236.bin"/></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110.xml"/><Relationship Id="rId6" Type="http://schemas.openxmlformats.org/officeDocument/2006/relationships/image" Target="../media/image336.jpeg"/><Relationship Id="rId5" Type="http://schemas.openxmlformats.org/officeDocument/2006/relationships/image" Target="../media/image335.jpeg"/><Relationship Id="rId4" Type="http://schemas.openxmlformats.org/officeDocument/2006/relationships/image" Target="../media/image334.jpe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104.xml"/><Relationship Id="rId4" Type="http://schemas.openxmlformats.org/officeDocument/2006/relationships/image" Target="../media/image337.jpeg"/></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106.xml"/><Relationship Id="rId5" Type="http://schemas.openxmlformats.org/officeDocument/2006/relationships/image" Target="../media/image339.jpeg"/><Relationship Id="rId4" Type="http://schemas.openxmlformats.org/officeDocument/2006/relationships/image" Target="../media/image338.jpeg"/></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46.xml"/><Relationship Id="rId5" Type="http://schemas.openxmlformats.org/officeDocument/2006/relationships/image" Target="../media/image341.jpeg"/><Relationship Id="rId4" Type="http://schemas.openxmlformats.org/officeDocument/2006/relationships/image" Target="../media/image340.jpe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94.xml"/><Relationship Id="rId5" Type="http://schemas.openxmlformats.org/officeDocument/2006/relationships/image" Target="../media/image343.jpeg"/><Relationship Id="rId4" Type="http://schemas.openxmlformats.org/officeDocument/2006/relationships/image" Target="../media/image342.jpe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3.xml"/><Relationship Id="rId4" Type="http://schemas.openxmlformats.org/officeDocument/2006/relationships/image" Target="../media/image344.jpeg"/></Relationships>
</file>

<file path=ppt/slides/_rels/slide12.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notesSlide" Target="../notesSlides/notesSlide11.xml"/><Relationship Id="rId7" Type="http://schemas.openxmlformats.org/officeDocument/2006/relationships/image" Target="../media/image37.jpeg"/><Relationship Id="rId2" Type="http://schemas.openxmlformats.org/officeDocument/2006/relationships/slideLayout" Target="../slideLayouts/slideLayout4.xml"/><Relationship Id="rId1" Type="http://schemas.openxmlformats.org/officeDocument/2006/relationships/customXml" Target="../../customXml/item33.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20.xml.rels><?xml version="1.0" encoding="UTF-8" standalone="yes"?>
<Relationships xmlns="http://schemas.openxmlformats.org/package/2006/relationships"><Relationship Id="rId8" Type="http://schemas.openxmlformats.org/officeDocument/2006/relationships/image" Target="../media/image346.wmf"/><Relationship Id="rId3" Type="http://schemas.openxmlformats.org/officeDocument/2006/relationships/slideLayout" Target="../slideLayouts/slideLayout4.xml"/><Relationship Id="rId7" Type="http://schemas.openxmlformats.org/officeDocument/2006/relationships/oleObject" Target="../embeddings/oleObject238.bin"/><Relationship Id="rId12" Type="http://schemas.openxmlformats.org/officeDocument/2006/relationships/image" Target="../media/image350.jpeg"/><Relationship Id="rId2" Type="http://schemas.openxmlformats.org/officeDocument/2006/relationships/customXml" Target="../../customXml/item82.xml"/><Relationship Id="rId1" Type="http://schemas.openxmlformats.org/officeDocument/2006/relationships/vmlDrawing" Target="../drawings/vmlDrawing63.vml"/><Relationship Id="rId6" Type="http://schemas.openxmlformats.org/officeDocument/2006/relationships/image" Target="../media/image345.wmf"/><Relationship Id="rId11" Type="http://schemas.openxmlformats.org/officeDocument/2006/relationships/image" Target="../media/image349.jpeg"/><Relationship Id="rId5" Type="http://schemas.openxmlformats.org/officeDocument/2006/relationships/oleObject" Target="../embeddings/oleObject237.bin"/><Relationship Id="rId10" Type="http://schemas.openxmlformats.org/officeDocument/2006/relationships/image" Target="../media/image348.jpeg"/><Relationship Id="rId4" Type="http://schemas.openxmlformats.org/officeDocument/2006/relationships/notesSlide" Target="../notesSlides/notesSlide119.xml"/><Relationship Id="rId9" Type="http://schemas.openxmlformats.org/officeDocument/2006/relationships/image" Target="../media/image347.jpeg"/></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72.xml"/><Relationship Id="rId4" Type="http://schemas.openxmlformats.org/officeDocument/2006/relationships/image" Target="../media/image351.jpeg"/></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116.xml"/><Relationship Id="rId5" Type="http://schemas.openxmlformats.org/officeDocument/2006/relationships/image" Target="../media/image61.jpeg"/><Relationship Id="rId4" Type="http://schemas.openxmlformats.org/officeDocument/2006/relationships/image" Target="../media/image352.jpeg"/></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43.xml"/><Relationship Id="rId4" Type="http://schemas.openxmlformats.org/officeDocument/2006/relationships/image" Target="../media/image6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88.xml"/><Relationship Id="rId4" Type="http://schemas.openxmlformats.org/officeDocument/2006/relationships/image" Target="../media/image3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22.xml"/><Relationship Id="rId5" Type="http://schemas.openxmlformats.org/officeDocument/2006/relationships/image" Target="../media/image41.jpeg"/><Relationship Id="rId4" Type="http://schemas.openxmlformats.org/officeDocument/2006/relationships/image" Target="../media/image4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slideLayout" Target="../slideLayouts/slideLayout4.xml"/><Relationship Id="rId7" Type="http://schemas.openxmlformats.org/officeDocument/2006/relationships/image" Target="../media/image42.wmf"/><Relationship Id="rId2" Type="http://schemas.openxmlformats.org/officeDocument/2006/relationships/customXml" Target="../../customXml/item99.xml"/><Relationship Id="rId1" Type="http://schemas.openxmlformats.org/officeDocument/2006/relationships/vmlDrawing" Target="../drawings/vmlDrawing8.vml"/><Relationship Id="rId6" Type="http://schemas.openxmlformats.org/officeDocument/2006/relationships/oleObject" Target="../embeddings/oleObject19.bin"/><Relationship Id="rId11" Type="http://schemas.openxmlformats.org/officeDocument/2006/relationships/image" Target="../media/image44.wmf"/><Relationship Id="rId5" Type="http://schemas.openxmlformats.org/officeDocument/2006/relationships/image" Target="../media/image45.jpeg"/><Relationship Id="rId10" Type="http://schemas.openxmlformats.org/officeDocument/2006/relationships/oleObject" Target="../embeddings/oleObject21.bin"/><Relationship Id="rId4" Type="http://schemas.openxmlformats.org/officeDocument/2006/relationships/notesSlide" Target="../notesSlides/notesSlide15.xml"/><Relationship Id="rId9" Type="http://schemas.openxmlformats.org/officeDocument/2006/relationships/image" Target="../media/image43.w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18.xml.rels><?xml version="1.0" encoding="UTF-8" standalone="yes"?>
<Relationships xmlns="http://schemas.openxmlformats.org/package/2006/relationships"><Relationship Id="rId8" Type="http://schemas.openxmlformats.org/officeDocument/2006/relationships/image" Target="../media/image47.wmf"/><Relationship Id="rId13" Type="http://schemas.openxmlformats.org/officeDocument/2006/relationships/oleObject" Target="../embeddings/oleObject26.bin"/><Relationship Id="rId3" Type="http://schemas.openxmlformats.org/officeDocument/2006/relationships/slideLayout" Target="../slideLayouts/slideLayout4.xml"/><Relationship Id="rId7" Type="http://schemas.openxmlformats.org/officeDocument/2006/relationships/oleObject" Target="../embeddings/oleObject23.bin"/><Relationship Id="rId12" Type="http://schemas.openxmlformats.org/officeDocument/2006/relationships/image" Target="../media/image49.wmf"/><Relationship Id="rId2" Type="http://schemas.openxmlformats.org/officeDocument/2006/relationships/customXml" Target="../../customXml/item67.xml"/><Relationship Id="rId1" Type="http://schemas.openxmlformats.org/officeDocument/2006/relationships/vmlDrawing" Target="../drawings/vmlDrawing9.vml"/><Relationship Id="rId6" Type="http://schemas.openxmlformats.org/officeDocument/2006/relationships/image" Target="../media/image46.wmf"/><Relationship Id="rId11" Type="http://schemas.openxmlformats.org/officeDocument/2006/relationships/oleObject" Target="../embeddings/oleObject25.bin"/><Relationship Id="rId5" Type="http://schemas.openxmlformats.org/officeDocument/2006/relationships/oleObject" Target="../embeddings/oleObject22.bin"/><Relationship Id="rId10" Type="http://schemas.openxmlformats.org/officeDocument/2006/relationships/image" Target="../media/image48.wmf"/><Relationship Id="rId4" Type="http://schemas.openxmlformats.org/officeDocument/2006/relationships/notesSlide" Target="../notesSlides/notesSlide17.xml"/><Relationship Id="rId9" Type="http://schemas.openxmlformats.org/officeDocument/2006/relationships/oleObject" Target="../embeddings/oleObject24.bin"/><Relationship Id="rId14" Type="http://schemas.openxmlformats.org/officeDocument/2006/relationships/image" Target="../media/image50.wm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25.xml"/><Relationship Id="rId1" Type="http://schemas.openxmlformats.org/officeDocument/2006/relationships/vmlDrawing" Target="../drawings/vmlDrawing10.vml"/><Relationship Id="rId6" Type="http://schemas.openxmlformats.org/officeDocument/2006/relationships/image" Target="../media/image51.wmf"/><Relationship Id="rId5" Type="http://schemas.openxmlformats.org/officeDocument/2006/relationships/oleObject" Target="../embeddings/oleObject27.bin"/><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4.xml"/><Relationship Id="rId7" Type="http://schemas.openxmlformats.org/officeDocument/2006/relationships/image" Target="../media/image6.jpeg"/><Relationship Id="rId2" Type="http://schemas.openxmlformats.org/officeDocument/2006/relationships/customXml" Target="../../customXml/item26.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 Id="rId9" Type="http://schemas.openxmlformats.org/officeDocument/2006/relationships/image" Target="../media/image3.w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27.xml"/><Relationship Id="rId5" Type="http://schemas.openxmlformats.org/officeDocument/2006/relationships/image" Target="../media/image53.jpeg"/><Relationship Id="rId4" Type="http://schemas.openxmlformats.org/officeDocument/2006/relationships/image" Target="../media/image52.jpeg"/></Relationships>
</file>

<file path=ppt/slides/_rels/slide21.xml.rels><?xml version="1.0" encoding="UTF-8" standalone="yes"?>
<Relationships xmlns="http://schemas.openxmlformats.org/package/2006/relationships"><Relationship Id="rId8" Type="http://schemas.openxmlformats.org/officeDocument/2006/relationships/image" Target="../media/image54.wmf"/><Relationship Id="rId13" Type="http://schemas.openxmlformats.org/officeDocument/2006/relationships/oleObject" Target="../embeddings/oleObject31.bin"/><Relationship Id="rId3" Type="http://schemas.openxmlformats.org/officeDocument/2006/relationships/slideLayout" Target="../slideLayouts/slideLayout4.xml"/><Relationship Id="rId7" Type="http://schemas.openxmlformats.org/officeDocument/2006/relationships/oleObject" Target="../embeddings/oleObject28.bin"/><Relationship Id="rId12" Type="http://schemas.openxmlformats.org/officeDocument/2006/relationships/image" Target="../media/image56.wmf"/><Relationship Id="rId2" Type="http://schemas.openxmlformats.org/officeDocument/2006/relationships/customXml" Target="../../customXml/item35.xml"/><Relationship Id="rId16" Type="http://schemas.openxmlformats.org/officeDocument/2006/relationships/image" Target="../media/image58.wmf"/><Relationship Id="rId1" Type="http://schemas.openxmlformats.org/officeDocument/2006/relationships/vmlDrawing" Target="../drawings/vmlDrawing11.vml"/><Relationship Id="rId6" Type="http://schemas.openxmlformats.org/officeDocument/2006/relationships/image" Target="../media/image59.jpeg"/><Relationship Id="rId11" Type="http://schemas.openxmlformats.org/officeDocument/2006/relationships/oleObject" Target="../embeddings/oleObject30.bin"/><Relationship Id="rId5" Type="http://schemas.openxmlformats.org/officeDocument/2006/relationships/image" Target="../media/image52.jpeg"/><Relationship Id="rId15" Type="http://schemas.openxmlformats.org/officeDocument/2006/relationships/oleObject" Target="../embeddings/oleObject32.bin"/><Relationship Id="rId10" Type="http://schemas.openxmlformats.org/officeDocument/2006/relationships/image" Target="../media/image55.wmf"/><Relationship Id="rId4" Type="http://schemas.openxmlformats.org/officeDocument/2006/relationships/notesSlide" Target="../notesSlides/notesSlide20.xml"/><Relationship Id="rId9" Type="http://schemas.openxmlformats.org/officeDocument/2006/relationships/oleObject" Target="../embeddings/oleObject29.bin"/><Relationship Id="rId14" Type="http://schemas.openxmlformats.org/officeDocument/2006/relationships/image" Target="../media/image57.wm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7.xml"/><Relationship Id="rId5" Type="http://schemas.openxmlformats.org/officeDocument/2006/relationships/image" Target="../media/image61.jpeg"/><Relationship Id="rId4" Type="http://schemas.openxmlformats.org/officeDocument/2006/relationships/image" Target="../media/image60.jpeg"/></Relationships>
</file>

<file path=ppt/slides/_rels/slide24.xml.rels><?xml version="1.0" encoding="UTF-8" standalone="yes"?>
<Relationships xmlns="http://schemas.openxmlformats.org/package/2006/relationships"><Relationship Id="rId8" Type="http://schemas.openxmlformats.org/officeDocument/2006/relationships/image" Target="../media/image62.wmf"/><Relationship Id="rId3" Type="http://schemas.openxmlformats.org/officeDocument/2006/relationships/slideLayout" Target="../slideLayouts/slideLayout4.xml"/><Relationship Id="rId7" Type="http://schemas.openxmlformats.org/officeDocument/2006/relationships/oleObject" Target="../embeddings/oleObject33.bin"/><Relationship Id="rId2" Type="http://schemas.openxmlformats.org/officeDocument/2006/relationships/customXml" Target="../../customXml/item16.xml"/><Relationship Id="rId1" Type="http://schemas.openxmlformats.org/officeDocument/2006/relationships/vmlDrawing" Target="../drawings/vmlDrawing12.vml"/><Relationship Id="rId6" Type="http://schemas.openxmlformats.org/officeDocument/2006/relationships/image" Target="../media/image61.jpeg"/><Relationship Id="rId5" Type="http://schemas.openxmlformats.org/officeDocument/2006/relationships/image" Target="../media/image64.jpeg"/><Relationship Id="rId10" Type="http://schemas.openxmlformats.org/officeDocument/2006/relationships/image" Target="../media/image63.wmf"/><Relationship Id="rId4" Type="http://schemas.openxmlformats.org/officeDocument/2006/relationships/notesSlide" Target="../notesSlides/notesSlide23.xml"/><Relationship Id="rId9" Type="http://schemas.openxmlformats.org/officeDocument/2006/relationships/oleObject" Target="../embeddings/oleObject34.bin"/></Relationships>
</file>

<file path=ppt/slides/_rels/slide25.xml.rels><?xml version="1.0" encoding="UTF-8" standalone="yes"?>
<Relationships xmlns="http://schemas.openxmlformats.org/package/2006/relationships"><Relationship Id="rId8" Type="http://schemas.openxmlformats.org/officeDocument/2006/relationships/image" Target="../media/image65.wmf"/><Relationship Id="rId13" Type="http://schemas.openxmlformats.org/officeDocument/2006/relationships/oleObject" Target="../embeddings/oleObject38.bin"/><Relationship Id="rId18" Type="http://schemas.openxmlformats.org/officeDocument/2006/relationships/image" Target="../media/image70.wmf"/><Relationship Id="rId3" Type="http://schemas.openxmlformats.org/officeDocument/2006/relationships/slideLayout" Target="../slideLayouts/slideLayout4.xml"/><Relationship Id="rId7" Type="http://schemas.openxmlformats.org/officeDocument/2006/relationships/oleObject" Target="../embeddings/oleObject35.bin"/><Relationship Id="rId12" Type="http://schemas.openxmlformats.org/officeDocument/2006/relationships/image" Target="../media/image67.wmf"/><Relationship Id="rId17" Type="http://schemas.openxmlformats.org/officeDocument/2006/relationships/oleObject" Target="../embeddings/oleObject40.bin"/><Relationship Id="rId2" Type="http://schemas.openxmlformats.org/officeDocument/2006/relationships/customXml" Target="../../customXml/item121.xml"/><Relationship Id="rId16" Type="http://schemas.openxmlformats.org/officeDocument/2006/relationships/image" Target="../media/image69.wmf"/><Relationship Id="rId1" Type="http://schemas.openxmlformats.org/officeDocument/2006/relationships/vmlDrawing" Target="../drawings/vmlDrawing13.vml"/><Relationship Id="rId6" Type="http://schemas.openxmlformats.org/officeDocument/2006/relationships/image" Target="../media/image72.jpeg"/><Relationship Id="rId11" Type="http://schemas.openxmlformats.org/officeDocument/2006/relationships/oleObject" Target="../embeddings/oleObject37.bin"/><Relationship Id="rId5" Type="http://schemas.openxmlformats.org/officeDocument/2006/relationships/image" Target="../media/image71.jpeg"/><Relationship Id="rId15" Type="http://schemas.openxmlformats.org/officeDocument/2006/relationships/oleObject" Target="../embeddings/oleObject39.bin"/><Relationship Id="rId10" Type="http://schemas.openxmlformats.org/officeDocument/2006/relationships/image" Target="../media/image66.wmf"/><Relationship Id="rId4" Type="http://schemas.openxmlformats.org/officeDocument/2006/relationships/notesSlide" Target="../notesSlides/notesSlide24.xml"/><Relationship Id="rId9" Type="http://schemas.openxmlformats.org/officeDocument/2006/relationships/oleObject" Target="../embeddings/oleObject36.bin"/><Relationship Id="rId14" Type="http://schemas.openxmlformats.org/officeDocument/2006/relationships/image" Target="../media/image68.wmf"/></Relationships>
</file>

<file path=ppt/slides/_rels/slide26.xml.rels><?xml version="1.0" encoding="UTF-8" standalone="yes"?>
<Relationships xmlns="http://schemas.openxmlformats.org/package/2006/relationships"><Relationship Id="rId8" Type="http://schemas.openxmlformats.org/officeDocument/2006/relationships/image" Target="../media/image73.wmf"/><Relationship Id="rId13" Type="http://schemas.openxmlformats.org/officeDocument/2006/relationships/oleObject" Target="../embeddings/oleObject44.bin"/><Relationship Id="rId18" Type="http://schemas.openxmlformats.org/officeDocument/2006/relationships/image" Target="../media/image78.wmf"/><Relationship Id="rId3" Type="http://schemas.openxmlformats.org/officeDocument/2006/relationships/slideLayout" Target="../slideLayouts/slideLayout4.xml"/><Relationship Id="rId7" Type="http://schemas.openxmlformats.org/officeDocument/2006/relationships/oleObject" Target="../embeddings/oleObject41.bin"/><Relationship Id="rId12" Type="http://schemas.openxmlformats.org/officeDocument/2006/relationships/image" Target="../media/image75.wmf"/><Relationship Id="rId17" Type="http://schemas.openxmlformats.org/officeDocument/2006/relationships/oleObject" Target="../embeddings/oleObject46.bin"/><Relationship Id="rId2" Type="http://schemas.openxmlformats.org/officeDocument/2006/relationships/customXml" Target="../../customXml/item55.xml"/><Relationship Id="rId16" Type="http://schemas.openxmlformats.org/officeDocument/2006/relationships/image" Target="../media/image77.wmf"/><Relationship Id="rId1" Type="http://schemas.openxmlformats.org/officeDocument/2006/relationships/vmlDrawing" Target="../drawings/vmlDrawing14.vml"/><Relationship Id="rId6" Type="http://schemas.openxmlformats.org/officeDocument/2006/relationships/image" Target="../media/image79.jpeg"/><Relationship Id="rId11" Type="http://schemas.openxmlformats.org/officeDocument/2006/relationships/oleObject" Target="../embeddings/oleObject43.bin"/><Relationship Id="rId5" Type="http://schemas.openxmlformats.org/officeDocument/2006/relationships/image" Target="../media/image71.jpeg"/><Relationship Id="rId15" Type="http://schemas.openxmlformats.org/officeDocument/2006/relationships/oleObject" Target="../embeddings/oleObject45.bin"/><Relationship Id="rId10" Type="http://schemas.openxmlformats.org/officeDocument/2006/relationships/image" Target="../media/image74.wmf"/><Relationship Id="rId19" Type="http://schemas.openxmlformats.org/officeDocument/2006/relationships/image" Target="../media/image80.emf"/><Relationship Id="rId4" Type="http://schemas.openxmlformats.org/officeDocument/2006/relationships/notesSlide" Target="../notesSlides/notesSlide25.xml"/><Relationship Id="rId9" Type="http://schemas.openxmlformats.org/officeDocument/2006/relationships/oleObject" Target="../embeddings/oleObject42.bin"/><Relationship Id="rId14" Type="http://schemas.openxmlformats.org/officeDocument/2006/relationships/image" Target="../media/image76.w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75.xml"/><Relationship Id="rId4" Type="http://schemas.openxmlformats.org/officeDocument/2006/relationships/image" Target="../media/image81.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1.xml"/><Relationship Id="rId4" Type="http://schemas.openxmlformats.org/officeDocument/2006/relationships/image" Target="../media/image82.jpeg"/></Relationships>
</file>

<file path=ppt/slides/_rels/slide3.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5.bin"/><Relationship Id="rId3" Type="http://schemas.openxmlformats.org/officeDocument/2006/relationships/slideLayout" Target="../slideLayouts/slideLayout4.xml"/><Relationship Id="rId7" Type="http://schemas.openxmlformats.org/officeDocument/2006/relationships/oleObject" Target="../embeddings/oleObject2.bin"/><Relationship Id="rId12" Type="http://schemas.openxmlformats.org/officeDocument/2006/relationships/image" Target="../media/image9.wmf"/><Relationship Id="rId2" Type="http://schemas.openxmlformats.org/officeDocument/2006/relationships/customXml" Target="../../customXml/item41.xml"/><Relationship Id="rId1" Type="http://schemas.openxmlformats.org/officeDocument/2006/relationships/vmlDrawing" Target="../drawings/vmlDrawing2.vml"/><Relationship Id="rId6" Type="http://schemas.openxmlformats.org/officeDocument/2006/relationships/image" Target="../media/image12.jpeg"/><Relationship Id="rId11" Type="http://schemas.openxmlformats.org/officeDocument/2006/relationships/oleObject" Target="../embeddings/oleObject4.bin"/><Relationship Id="rId5" Type="http://schemas.openxmlformats.org/officeDocument/2006/relationships/image" Target="../media/image11.jpeg"/><Relationship Id="rId10" Type="http://schemas.openxmlformats.org/officeDocument/2006/relationships/image" Target="../media/image8.wmf"/><Relationship Id="rId4" Type="http://schemas.openxmlformats.org/officeDocument/2006/relationships/notesSlide" Target="../notesSlides/notesSlide2.xml"/><Relationship Id="rId9" Type="http://schemas.openxmlformats.org/officeDocument/2006/relationships/oleObject" Target="../embeddings/oleObject3.bin"/><Relationship Id="rId14" Type="http://schemas.openxmlformats.org/officeDocument/2006/relationships/image" Target="../media/image10.wmf"/></Relationships>
</file>

<file path=ppt/slides/_rels/slide30.xml.rels><?xml version="1.0" encoding="UTF-8" standalone="yes"?>
<Relationships xmlns="http://schemas.openxmlformats.org/package/2006/relationships"><Relationship Id="rId8" Type="http://schemas.openxmlformats.org/officeDocument/2006/relationships/image" Target="../media/image84.wmf"/><Relationship Id="rId3" Type="http://schemas.openxmlformats.org/officeDocument/2006/relationships/slideLayout" Target="../slideLayouts/slideLayout4.xml"/><Relationship Id="rId7" Type="http://schemas.openxmlformats.org/officeDocument/2006/relationships/oleObject" Target="../embeddings/oleObject48.bin"/><Relationship Id="rId2" Type="http://schemas.openxmlformats.org/officeDocument/2006/relationships/customXml" Target="../../customXml/item107.xml"/><Relationship Id="rId1" Type="http://schemas.openxmlformats.org/officeDocument/2006/relationships/vmlDrawing" Target="../drawings/vmlDrawing15.vml"/><Relationship Id="rId6" Type="http://schemas.openxmlformats.org/officeDocument/2006/relationships/image" Target="../media/image83.wmf"/><Relationship Id="rId5" Type="http://schemas.openxmlformats.org/officeDocument/2006/relationships/oleObject" Target="../embeddings/oleObject47.bin"/><Relationship Id="rId10" Type="http://schemas.openxmlformats.org/officeDocument/2006/relationships/image" Target="../media/image85.wmf"/><Relationship Id="rId4" Type="http://schemas.openxmlformats.org/officeDocument/2006/relationships/notesSlide" Target="../notesSlides/notesSlide29.xml"/><Relationship Id="rId9" Type="http://schemas.openxmlformats.org/officeDocument/2006/relationships/oleObject" Target="../embeddings/oleObject49.bin"/></Relationships>
</file>

<file path=ppt/slides/_rels/slide31.xml.rels><?xml version="1.0" encoding="UTF-8" standalone="yes"?>
<Relationships xmlns="http://schemas.openxmlformats.org/package/2006/relationships"><Relationship Id="rId8" Type="http://schemas.openxmlformats.org/officeDocument/2006/relationships/image" Target="../media/image87.wmf"/><Relationship Id="rId3" Type="http://schemas.openxmlformats.org/officeDocument/2006/relationships/slideLayout" Target="../slideLayouts/slideLayout4.xml"/><Relationship Id="rId7" Type="http://schemas.openxmlformats.org/officeDocument/2006/relationships/oleObject" Target="../embeddings/oleObject51.bin"/><Relationship Id="rId2" Type="http://schemas.openxmlformats.org/officeDocument/2006/relationships/customXml" Target="../../customXml/item36.xml"/><Relationship Id="rId1" Type="http://schemas.openxmlformats.org/officeDocument/2006/relationships/vmlDrawing" Target="../drawings/vmlDrawing16.vml"/><Relationship Id="rId6" Type="http://schemas.openxmlformats.org/officeDocument/2006/relationships/image" Target="../media/image86.wmf"/><Relationship Id="rId5" Type="http://schemas.openxmlformats.org/officeDocument/2006/relationships/oleObject" Target="../embeddings/oleObject50.bin"/><Relationship Id="rId10" Type="http://schemas.openxmlformats.org/officeDocument/2006/relationships/image" Target="../media/image88.wmf"/><Relationship Id="rId4" Type="http://schemas.openxmlformats.org/officeDocument/2006/relationships/notesSlide" Target="../notesSlides/notesSlide30.xml"/><Relationship Id="rId9" Type="http://schemas.openxmlformats.org/officeDocument/2006/relationships/oleObject" Target="../embeddings/oleObject52.bin"/></Relationships>
</file>

<file path=ppt/slides/_rels/slide32.xml.rels><?xml version="1.0" encoding="UTF-8" standalone="yes"?>
<Relationships xmlns="http://schemas.openxmlformats.org/package/2006/relationships"><Relationship Id="rId8" Type="http://schemas.openxmlformats.org/officeDocument/2006/relationships/image" Target="../media/image90.wmf"/><Relationship Id="rId13" Type="http://schemas.openxmlformats.org/officeDocument/2006/relationships/oleObject" Target="../embeddings/oleObject57.bin"/><Relationship Id="rId3" Type="http://schemas.openxmlformats.org/officeDocument/2006/relationships/slideLayout" Target="../slideLayouts/slideLayout4.xml"/><Relationship Id="rId7" Type="http://schemas.openxmlformats.org/officeDocument/2006/relationships/oleObject" Target="../embeddings/oleObject54.bin"/><Relationship Id="rId12" Type="http://schemas.openxmlformats.org/officeDocument/2006/relationships/image" Target="../media/image92.wmf"/><Relationship Id="rId2" Type="http://schemas.openxmlformats.org/officeDocument/2006/relationships/customXml" Target="../../customXml/item114.xml"/><Relationship Id="rId1" Type="http://schemas.openxmlformats.org/officeDocument/2006/relationships/vmlDrawing" Target="../drawings/vmlDrawing17.vml"/><Relationship Id="rId6" Type="http://schemas.openxmlformats.org/officeDocument/2006/relationships/image" Target="../media/image89.wmf"/><Relationship Id="rId11" Type="http://schemas.openxmlformats.org/officeDocument/2006/relationships/oleObject" Target="../embeddings/oleObject56.bin"/><Relationship Id="rId5" Type="http://schemas.openxmlformats.org/officeDocument/2006/relationships/oleObject" Target="../embeddings/oleObject53.bin"/><Relationship Id="rId10" Type="http://schemas.openxmlformats.org/officeDocument/2006/relationships/image" Target="../media/image91.wmf"/><Relationship Id="rId4" Type="http://schemas.openxmlformats.org/officeDocument/2006/relationships/notesSlide" Target="../notesSlides/notesSlide31.xml"/><Relationship Id="rId9" Type="http://schemas.openxmlformats.org/officeDocument/2006/relationships/oleObject" Target="../embeddings/oleObject55.bin"/><Relationship Id="rId14" Type="http://schemas.openxmlformats.org/officeDocument/2006/relationships/image" Target="../media/image93.wmf"/></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59.bin"/><Relationship Id="rId3" Type="http://schemas.openxmlformats.org/officeDocument/2006/relationships/slideLayout" Target="../slideLayouts/slideLayout4.xml"/><Relationship Id="rId7" Type="http://schemas.openxmlformats.org/officeDocument/2006/relationships/image" Target="../media/image94.wmf"/><Relationship Id="rId2" Type="http://schemas.openxmlformats.org/officeDocument/2006/relationships/customXml" Target="../../customXml/item85.xml"/><Relationship Id="rId1" Type="http://schemas.openxmlformats.org/officeDocument/2006/relationships/vmlDrawing" Target="../drawings/vmlDrawing18.vml"/><Relationship Id="rId6" Type="http://schemas.openxmlformats.org/officeDocument/2006/relationships/oleObject" Target="../embeddings/oleObject58.bin"/><Relationship Id="rId11" Type="http://schemas.openxmlformats.org/officeDocument/2006/relationships/image" Target="../media/image96.wmf"/><Relationship Id="rId5" Type="http://schemas.openxmlformats.org/officeDocument/2006/relationships/image" Target="../media/image97.jpeg"/><Relationship Id="rId10" Type="http://schemas.openxmlformats.org/officeDocument/2006/relationships/oleObject" Target="../embeddings/oleObject60.bin"/><Relationship Id="rId4" Type="http://schemas.openxmlformats.org/officeDocument/2006/relationships/notesSlide" Target="../notesSlides/notesSlide33.xml"/><Relationship Id="rId9" Type="http://schemas.openxmlformats.org/officeDocument/2006/relationships/image" Target="../media/image95.wmf"/></Relationships>
</file>

<file path=ppt/slides/_rels/slide35.xml.rels><?xml version="1.0" encoding="UTF-8" standalone="yes"?>
<Relationships xmlns="http://schemas.openxmlformats.org/package/2006/relationships"><Relationship Id="rId8" Type="http://schemas.openxmlformats.org/officeDocument/2006/relationships/image" Target="../media/image99.wmf"/><Relationship Id="rId3" Type="http://schemas.openxmlformats.org/officeDocument/2006/relationships/slideLayout" Target="../slideLayouts/slideLayout4.xml"/><Relationship Id="rId7" Type="http://schemas.openxmlformats.org/officeDocument/2006/relationships/oleObject" Target="../embeddings/oleObject62.bin"/><Relationship Id="rId12" Type="http://schemas.openxmlformats.org/officeDocument/2006/relationships/image" Target="../media/image101.wmf"/><Relationship Id="rId2" Type="http://schemas.openxmlformats.org/officeDocument/2006/relationships/customXml" Target="../../customXml/item20.xml"/><Relationship Id="rId1" Type="http://schemas.openxmlformats.org/officeDocument/2006/relationships/vmlDrawing" Target="../drawings/vmlDrawing19.vml"/><Relationship Id="rId6" Type="http://schemas.openxmlformats.org/officeDocument/2006/relationships/image" Target="../media/image98.wmf"/><Relationship Id="rId11" Type="http://schemas.openxmlformats.org/officeDocument/2006/relationships/oleObject" Target="../embeddings/oleObject64.bin"/><Relationship Id="rId5" Type="http://schemas.openxmlformats.org/officeDocument/2006/relationships/oleObject" Target="../embeddings/oleObject61.bin"/><Relationship Id="rId10" Type="http://schemas.openxmlformats.org/officeDocument/2006/relationships/image" Target="../media/image100.wmf"/><Relationship Id="rId4" Type="http://schemas.openxmlformats.org/officeDocument/2006/relationships/notesSlide" Target="../notesSlides/notesSlide34.xml"/><Relationship Id="rId9" Type="http://schemas.openxmlformats.org/officeDocument/2006/relationships/oleObject" Target="../embeddings/oleObject63.bin"/></Relationships>
</file>

<file path=ppt/slides/_rels/slide36.xml.rels><?xml version="1.0" encoding="UTF-8" standalone="yes"?>
<Relationships xmlns="http://schemas.openxmlformats.org/package/2006/relationships"><Relationship Id="rId8" Type="http://schemas.openxmlformats.org/officeDocument/2006/relationships/image" Target="../media/image103.wmf"/><Relationship Id="rId13" Type="http://schemas.openxmlformats.org/officeDocument/2006/relationships/oleObject" Target="../embeddings/oleObject69.bin"/><Relationship Id="rId3" Type="http://schemas.openxmlformats.org/officeDocument/2006/relationships/slideLayout" Target="../slideLayouts/slideLayout4.xml"/><Relationship Id="rId7" Type="http://schemas.openxmlformats.org/officeDocument/2006/relationships/oleObject" Target="../embeddings/oleObject66.bin"/><Relationship Id="rId12" Type="http://schemas.openxmlformats.org/officeDocument/2006/relationships/image" Target="../media/image105.wmf"/><Relationship Id="rId2" Type="http://schemas.openxmlformats.org/officeDocument/2006/relationships/customXml" Target="../../customXml/item53.xml"/><Relationship Id="rId1" Type="http://schemas.openxmlformats.org/officeDocument/2006/relationships/vmlDrawing" Target="../drawings/vmlDrawing20.vml"/><Relationship Id="rId6" Type="http://schemas.openxmlformats.org/officeDocument/2006/relationships/image" Target="../media/image102.wmf"/><Relationship Id="rId11" Type="http://schemas.openxmlformats.org/officeDocument/2006/relationships/oleObject" Target="../embeddings/oleObject68.bin"/><Relationship Id="rId5" Type="http://schemas.openxmlformats.org/officeDocument/2006/relationships/oleObject" Target="../embeddings/oleObject65.bin"/><Relationship Id="rId10" Type="http://schemas.openxmlformats.org/officeDocument/2006/relationships/image" Target="../media/image104.wmf"/><Relationship Id="rId4" Type="http://schemas.openxmlformats.org/officeDocument/2006/relationships/notesSlide" Target="../notesSlides/notesSlide35.xml"/><Relationship Id="rId9" Type="http://schemas.openxmlformats.org/officeDocument/2006/relationships/oleObject" Target="../embeddings/oleObject67.bin"/><Relationship Id="rId14" Type="http://schemas.openxmlformats.org/officeDocument/2006/relationships/image" Target="../media/image106.wmf"/></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11.xml"/><Relationship Id="rId5" Type="http://schemas.openxmlformats.org/officeDocument/2006/relationships/image" Target="../media/image108.jpeg"/><Relationship Id="rId4" Type="http://schemas.openxmlformats.org/officeDocument/2006/relationships/image" Target="../media/image107.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103.xml"/><Relationship Id="rId5" Type="http://schemas.openxmlformats.org/officeDocument/2006/relationships/image" Target="../media/image110.jpeg"/><Relationship Id="rId4" Type="http://schemas.openxmlformats.org/officeDocument/2006/relationships/image" Target="../media/image109.jpeg"/></Relationships>
</file>

<file path=ppt/slides/_rels/slide39.xml.rels><?xml version="1.0" encoding="UTF-8" standalone="yes"?>
<Relationships xmlns="http://schemas.openxmlformats.org/package/2006/relationships"><Relationship Id="rId8" Type="http://schemas.openxmlformats.org/officeDocument/2006/relationships/image" Target="../media/image111.wmf"/><Relationship Id="rId3" Type="http://schemas.openxmlformats.org/officeDocument/2006/relationships/slideLayout" Target="../slideLayouts/slideLayout4.xml"/><Relationship Id="rId7" Type="http://schemas.openxmlformats.org/officeDocument/2006/relationships/oleObject" Target="../embeddings/oleObject70.bin"/><Relationship Id="rId12" Type="http://schemas.openxmlformats.org/officeDocument/2006/relationships/image" Target="../media/image113.wmf"/><Relationship Id="rId2" Type="http://schemas.openxmlformats.org/officeDocument/2006/relationships/customXml" Target="../../customXml/item19.xml"/><Relationship Id="rId1" Type="http://schemas.openxmlformats.org/officeDocument/2006/relationships/vmlDrawing" Target="../drawings/vmlDrawing21.vml"/><Relationship Id="rId6" Type="http://schemas.openxmlformats.org/officeDocument/2006/relationships/image" Target="../media/image114.jpeg"/><Relationship Id="rId11" Type="http://schemas.openxmlformats.org/officeDocument/2006/relationships/oleObject" Target="../embeddings/oleObject72.bin"/><Relationship Id="rId5" Type="http://schemas.openxmlformats.org/officeDocument/2006/relationships/image" Target="../media/image110.jpeg"/><Relationship Id="rId10" Type="http://schemas.openxmlformats.org/officeDocument/2006/relationships/image" Target="../media/image112.wmf"/><Relationship Id="rId4" Type="http://schemas.openxmlformats.org/officeDocument/2006/relationships/notesSlide" Target="../notesSlides/notesSlide38.xml"/><Relationship Id="rId9" Type="http://schemas.openxmlformats.org/officeDocument/2006/relationships/oleObject" Target="../embeddings/oleObject71.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16.wmf"/><Relationship Id="rId3" Type="http://schemas.openxmlformats.org/officeDocument/2006/relationships/slideLayout" Target="../slideLayouts/slideLayout4.xml"/><Relationship Id="rId7" Type="http://schemas.openxmlformats.org/officeDocument/2006/relationships/image" Target="../media/image13.wmf"/><Relationship Id="rId12" Type="http://schemas.openxmlformats.org/officeDocument/2006/relationships/oleObject" Target="../embeddings/oleObject9.bin"/><Relationship Id="rId2" Type="http://schemas.openxmlformats.org/officeDocument/2006/relationships/customXml" Target="../../customXml/item83.xml"/><Relationship Id="rId1" Type="http://schemas.openxmlformats.org/officeDocument/2006/relationships/vmlDrawing" Target="../drawings/vmlDrawing3.vml"/><Relationship Id="rId6" Type="http://schemas.openxmlformats.org/officeDocument/2006/relationships/oleObject" Target="../embeddings/oleObject6.bin"/><Relationship Id="rId11" Type="http://schemas.openxmlformats.org/officeDocument/2006/relationships/image" Target="../media/image15.wmf"/><Relationship Id="rId5" Type="http://schemas.openxmlformats.org/officeDocument/2006/relationships/image" Target="../media/image18.jpeg"/><Relationship Id="rId15" Type="http://schemas.openxmlformats.org/officeDocument/2006/relationships/image" Target="../media/image17.wmf"/><Relationship Id="rId10" Type="http://schemas.openxmlformats.org/officeDocument/2006/relationships/oleObject" Target="../embeddings/oleObject8.bin"/><Relationship Id="rId4" Type="http://schemas.openxmlformats.org/officeDocument/2006/relationships/notesSlide" Target="../notesSlides/notesSlide3.xml"/><Relationship Id="rId9" Type="http://schemas.openxmlformats.org/officeDocument/2006/relationships/image" Target="../media/image14.wmf"/><Relationship Id="rId14" Type="http://schemas.openxmlformats.org/officeDocument/2006/relationships/oleObject" Target="../embeddings/oleObject10.bin"/></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73.bin"/><Relationship Id="rId13" Type="http://schemas.openxmlformats.org/officeDocument/2006/relationships/image" Target="../media/image117.wmf"/><Relationship Id="rId18" Type="http://schemas.openxmlformats.org/officeDocument/2006/relationships/oleObject" Target="../embeddings/oleObject78.bin"/><Relationship Id="rId26" Type="http://schemas.openxmlformats.org/officeDocument/2006/relationships/oleObject" Target="../embeddings/oleObject82.bin"/><Relationship Id="rId39" Type="http://schemas.openxmlformats.org/officeDocument/2006/relationships/image" Target="../media/image130.wmf"/><Relationship Id="rId3" Type="http://schemas.openxmlformats.org/officeDocument/2006/relationships/slideLayout" Target="../slideLayouts/slideLayout4.xml"/><Relationship Id="rId21" Type="http://schemas.openxmlformats.org/officeDocument/2006/relationships/image" Target="../media/image121.wmf"/><Relationship Id="rId34" Type="http://schemas.openxmlformats.org/officeDocument/2006/relationships/oleObject" Target="../embeddings/oleObject86.bin"/><Relationship Id="rId42" Type="http://schemas.openxmlformats.org/officeDocument/2006/relationships/oleObject" Target="../embeddings/oleObject90.bin"/><Relationship Id="rId47" Type="http://schemas.openxmlformats.org/officeDocument/2006/relationships/image" Target="../media/image134.wmf"/><Relationship Id="rId7" Type="http://schemas.openxmlformats.org/officeDocument/2006/relationships/image" Target="../media/image137.jpeg"/><Relationship Id="rId12" Type="http://schemas.openxmlformats.org/officeDocument/2006/relationships/oleObject" Target="../embeddings/oleObject75.bin"/><Relationship Id="rId17" Type="http://schemas.openxmlformats.org/officeDocument/2006/relationships/image" Target="../media/image119.wmf"/><Relationship Id="rId25" Type="http://schemas.openxmlformats.org/officeDocument/2006/relationships/image" Target="../media/image123.wmf"/><Relationship Id="rId33" Type="http://schemas.openxmlformats.org/officeDocument/2006/relationships/image" Target="../media/image127.wmf"/><Relationship Id="rId38" Type="http://schemas.openxmlformats.org/officeDocument/2006/relationships/oleObject" Target="../embeddings/oleObject88.bin"/><Relationship Id="rId46" Type="http://schemas.openxmlformats.org/officeDocument/2006/relationships/oleObject" Target="../embeddings/oleObject92.bin"/><Relationship Id="rId2" Type="http://schemas.openxmlformats.org/officeDocument/2006/relationships/customXml" Target="../../customXml/item109.xml"/><Relationship Id="rId16" Type="http://schemas.openxmlformats.org/officeDocument/2006/relationships/oleObject" Target="../embeddings/oleObject77.bin"/><Relationship Id="rId20" Type="http://schemas.openxmlformats.org/officeDocument/2006/relationships/oleObject" Target="../embeddings/oleObject79.bin"/><Relationship Id="rId29" Type="http://schemas.openxmlformats.org/officeDocument/2006/relationships/image" Target="../media/image125.wmf"/><Relationship Id="rId41" Type="http://schemas.openxmlformats.org/officeDocument/2006/relationships/image" Target="../media/image131.wmf"/><Relationship Id="rId1" Type="http://schemas.openxmlformats.org/officeDocument/2006/relationships/vmlDrawing" Target="../drawings/vmlDrawing22.vml"/><Relationship Id="rId6" Type="http://schemas.openxmlformats.org/officeDocument/2006/relationships/image" Target="../media/image136.jpeg"/><Relationship Id="rId11" Type="http://schemas.openxmlformats.org/officeDocument/2006/relationships/image" Target="../media/image116.wmf"/><Relationship Id="rId24" Type="http://schemas.openxmlformats.org/officeDocument/2006/relationships/oleObject" Target="../embeddings/oleObject81.bin"/><Relationship Id="rId32" Type="http://schemas.openxmlformats.org/officeDocument/2006/relationships/oleObject" Target="../embeddings/oleObject85.bin"/><Relationship Id="rId37" Type="http://schemas.openxmlformats.org/officeDocument/2006/relationships/image" Target="../media/image129.wmf"/><Relationship Id="rId40" Type="http://schemas.openxmlformats.org/officeDocument/2006/relationships/oleObject" Target="../embeddings/oleObject89.bin"/><Relationship Id="rId45" Type="http://schemas.openxmlformats.org/officeDocument/2006/relationships/image" Target="../media/image133.wmf"/><Relationship Id="rId5" Type="http://schemas.openxmlformats.org/officeDocument/2006/relationships/image" Target="../media/image135.jpeg"/><Relationship Id="rId15" Type="http://schemas.openxmlformats.org/officeDocument/2006/relationships/image" Target="../media/image118.wmf"/><Relationship Id="rId23" Type="http://schemas.openxmlformats.org/officeDocument/2006/relationships/image" Target="../media/image122.wmf"/><Relationship Id="rId28" Type="http://schemas.openxmlformats.org/officeDocument/2006/relationships/oleObject" Target="../embeddings/oleObject83.bin"/><Relationship Id="rId36" Type="http://schemas.openxmlformats.org/officeDocument/2006/relationships/oleObject" Target="../embeddings/oleObject87.bin"/><Relationship Id="rId10" Type="http://schemas.openxmlformats.org/officeDocument/2006/relationships/oleObject" Target="../embeddings/oleObject74.bin"/><Relationship Id="rId19" Type="http://schemas.openxmlformats.org/officeDocument/2006/relationships/image" Target="../media/image120.wmf"/><Relationship Id="rId31" Type="http://schemas.openxmlformats.org/officeDocument/2006/relationships/image" Target="../media/image126.wmf"/><Relationship Id="rId44" Type="http://schemas.openxmlformats.org/officeDocument/2006/relationships/oleObject" Target="../embeddings/oleObject91.bin"/><Relationship Id="rId4" Type="http://schemas.openxmlformats.org/officeDocument/2006/relationships/notesSlide" Target="../notesSlides/notesSlide39.xml"/><Relationship Id="rId9" Type="http://schemas.openxmlformats.org/officeDocument/2006/relationships/image" Target="../media/image115.wmf"/><Relationship Id="rId14" Type="http://schemas.openxmlformats.org/officeDocument/2006/relationships/oleObject" Target="../embeddings/oleObject76.bin"/><Relationship Id="rId22" Type="http://schemas.openxmlformats.org/officeDocument/2006/relationships/oleObject" Target="../embeddings/oleObject80.bin"/><Relationship Id="rId27" Type="http://schemas.openxmlformats.org/officeDocument/2006/relationships/image" Target="../media/image124.wmf"/><Relationship Id="rId30" Type="http://schemas.openxmlformats.org/officeDocument/2006/relationships/oleObject" Target="../embeddings/oleObject84.bin"/><Relationship Id="rId35" Type="http://schemas.openxmlformats.org/officeDocument/2006/relationships/image" Target="../media/image128.wmf"/><Relationship Id="rId43" Type="http://schemas.openxmlformats.org/officeDocument/2006/relationships/image" Target="../media/image132.wmf"/></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123.xml"/><Relationship Id="rId5" Type="http://schemas.openxmlformats.org/officeDocument/2006/relationships/image" Target="../media/image139.jpeg"/><Relationship Id="rId4" Type="http://schemas.openxmlformats.org/officeDocument/2006/relationships/image" Target="../media/image138.jpeg"/></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93.bin"/><Relationship Id="rId13" Type="http://schemas.openxmlformats.org/officeDocument/2006/relationships/image" Target="../media/image142.wmf"/><Relationship Id="rId3" Type="http://schemas.openxmlformats.org/officeDocument/2006/relationships/slideLayout" Target="../slideLayouts/slideLayout4.xml"/><Relationship Id="rId7" Type="http://schemas.openxmlformats.org/officeDocument/2006/relationships/image" Target="../media/image146.jpeg"/><Relationship Id="rId12" Type="http://schemas.openxmlformats.org/officeDocument/2006/relationships/oleObject" Target="../embeddings/oleObject95.bin"/><Relationship Id="rId2" Type="http://schemas.openxmlformats.org/officeDocument/2006/relationships/customXml" Target="../../customXml/item74.xml"/><Relationship Id="rId1" Type="http://schemas.openxmlformats.org/officeDocument/2006/relationships/vmlDrawing" Target="../drawings/vmlDrawing23.vml"/><Relationship Id="rId6" Type="http://schemas.openxmlformats.org/officeDocument/2006/relationships/image" Target="../media/image145.jpeg"/><Relationship Id="rId11" Type="http://schemas.openxmlformats.org/officeDocument/2006/relationships/image" Target="../media/image141.wmf"/><Relationship Id="rId5" Type="http://schemas.openxmlformats.org/officeDocument/2006/relationships/image" Target="../media/image144.jpeg"/><Relationship Id="rId15" Type="http://schemas.openxmlformats.org/officeDocument/2006/relationships/image" Target="../media/image143.wmf"/><Relationship Id="rId10" Type="http://schemas.openxmlformats.org/officeDocument/2006/relationships/oleObject" Target="../embeddings/oleObject94.bin"/><Relationship Id="rId4" Type="http://schemas.openxmlformats.org/officeDocument/2006/relationships/notesSlide" Target="../notesSlides/notesSlide41.xml"/><Relationship Id="rId9" Type="http://schemas.openxmlformats.org/officeDocument/2006/relationships/image" Target="../media/image140.wmf"/><Relationship Id="rId14" Type="http://schemas.openxmlformats.org/officeDocument/2006/relationships/oleObject" Target="../embeddings/oleObject96.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4.xml"/><Relationship Id="rId4" Type="http://schemas.openxmlformats.org/officeDocument/2006/relationships/image" Target="../media/image147.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62.xml"/><Relationship Id="rId4" Type="http://schemas.openxmlformats.org/officeDocument/2006/relationships/image" Target="../media/image148.jpeg"/></Relationships>
</file>

<file path=ppt/slides/_rels/slide46.xml.rels><?xml version="1.0" encoding="UTF-8" standalone="yes"?>
<Relationships xmlns="http://schemas.openxmlformats.org/package/2006/relationships"><Relationship Id="rId8" Type="http://schemas.openxmlformats.org/officeDocument/2006/relationships/image" Target="../media/image149.wmf"/><Relationship Id="rId3" Type="http://schemas.openxmlformats.org/officeDocument/2006/relationships/slideLayout" Target="../slideLayouts/slideLayout4.xml"/><Relationship Id="rId7" Type="http://schemas.openxmlformats.org/officeDocument/2006/relationships/oleObject" Target="../embeddings/oleObject97.bin"/><Relationship Id="rId12" Type="http://schemas.openxmlformats.org/officeDocument/2006/relationships/image" Target="../media/image151.wmf"/><Relationship Id="rId2" Type="http://schemas.openxmlformats.org/officeDocument/2006/relationships/customXml" Target="../../customXml/item80.xml"/><Relationship Id="rId1" Type="http://schemas.openxmlformats.org/officeDocument/2006/relationships/vmlDrawing" Target="../drawings/vmlDrawing24.vml"/><Relationship Id="rId6" Type="http://schemas.openxmlformats.org/officeDocument/2006/relationships/image" Target="../media/image152.jpeg"/><Relationship Id="rId11" Type="http://schemas.openxmlformats.org/officeDocument/2006/relationships/oleObject" Target="../embeddings/oleObject99.bin"/><Relationship Id="rId5" Type="http://schemas.openxmlformats.org/officeDocument/2006/relationships/image" Target="../media/image148.jpeg"/><Relationship Id="rId10" Type="http://schemas.openxmlformats.org/officeDocument/2006/relationships/image" Target="../media/image150.wmf"/><Relationship Id="rId4" Type="http://schemas.openxmlformats.org/officeDocument/2006/relationships/notesSlide" Target="../notesSlides/notesSlide45.xml"/><Relationship Id="rId9" Type="http://schemas.openxmlformats.org/officeDocument/2006/relationships/oleObject" Target="../embeddings/oleObject98.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48.xml.rels><?xml version="1.0" encoding="UTF-8" standalone="yes"?>
<Relationships xmlns="http://schemas.openxmlformats.org/package/2006/relationships"><Relationship Id="rId8" Type="http://schemas.openxmlformats.org/officeDocument/2006/relationships/image" Target="../media/image154.wmf"/><Relationship Id="rId3" Type="http://schemas.openxmlformats.org/officeDocument/2006/relationships/slideLayout" Target="../slideLayouts/slideLayout4.xml"/><Relationship Id="rId7" Type="http://schemas.openxmlformats.org/officeDocument/2006/relationships/oleObject" Target="../embeddings/oleObject101.bin"/><Relationship Id="rId2" Type="http://schemas.openxmlformats.org/officeDocument/2006/relationships/customXml" Target="../../customXml/item119.xml"/><Relationship Id="rId1" Type="http://schemas.openxmlformats.org/officeDocument/2006/relationships/vmlDrawing" Target="../drawings/vmlDrawing25.vml"/><Relationship Id="rId6" Type="http://schemas.openxmlformats.org/officeDocument/2006/relationships/image" Target="../media/image153.wmf"/><Relationship Id="rId5" Type="http://schemas.openxmlformats.org/officeDocument/2006/relationships/oleObject" Target="../embeddings/oleObject100.bin"/><Relationship Id="rId10" Type="http://schemas.openxmlformats.org/officeDocument/2006/relationships/image" Target="../media/image155.wmf"/><Relationship Id="rId4" Type="http://schemas.openxmlformats.org/officeDocument/2006/relationships/notesSlide" Target="../notesSlides/notesSlide47.xml"/><Relationship Id="rId9" Type="http://schemas.openxmlformats.org/officeDocument/2006/relationships/oleObject" Target="../embeddings/oleObject102.bin"/></Relationships>
</file>

<file path=ppt/slides/_rels/slide49.xml.rels><?xml version="1.0" encoding="UTF-8" standalone="yes"?>
<Relationships xmlns="http://schemas.openxmlformats.org/package/2006/relationships"><Relationship Id="rId8" Type="http://schemas.openxmlformats.org/officeDocument/2006/relationships/image" Target="../media/image157.wmf"/><Relationship Id="rId3" Type="http://schemas.openxmlformats.org/officeDocument/2006/relationships/slideLayout" Target="../slideLayouts/slideLayout4.xml"/><Relationship Id="rId7" Type="http://schemas.openxmlformats.org/officeDocument/2006/relationships/oleObject" Target="../embeddings/oleObject104.bin"/><Relationship Id="rId2" Type="http://schemas.openxmlformats.org/officeDocument/2006/relationships/customXml" Target="../../customXml/item50.xml"/><Relationship Id="rId1" Type="http://schemas.openxmlformats.org/officeDocument/2006/relationships/vmlDrawing" Target="../drawings/vmlDrawing26.vml"/><Relationship Id="rId6" Type="http://schemas.openxmlformats.org/officeDocument/2006/relationships/image" Target="../media/image156.wmf"/><Relationship Id="rId5" Type="http://schemas.openxmlformats.org/officeDocument/2006/relationships/oleObject" Target="../embeddings/oleObject103.bin"/><Relationship Id="rId4" Type="http://schemas.openxmlformats.org/officeDocument/2006/relationships/notesSlide" Target="../notesSlides/notesSlide4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9.wmf"/><Relationship Id="rId2" Type="http://schemas.openxmlformats.org/officeDocument/2006/relationships/customXml" Target="../../customXml/item100.xml"/><Relationship Id="rId1" Type="http://schemas.openxmlformats.org/officeDocument/2006/relationships/vmlDrawing" Target="../drawings/vmlDrawing4.vml"/><Relationship Id="rId6" Type="http://schemas.openxmlformats.org/officeDocument/2006/relationships/oleObject" Target="../embeddings/oleObject11.bin"/><Relationship Id="rId5" Type="http://schemas.openxmlformats.org/officeDocument/2006/relationships/image" Target="../media/image20.jpeg"/><Relationship Id="rId4"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64.xml"/><Relationship Id="rId4" Type="http://schemas.openxmlformats.org/officeDocument/2006/relationships/image" Target="../media/image158.jpeg"/></Relationships>
</file>

<file path=ppt/slides/_rels/slide51.xml.rels><?xml version="1.0" encoding="UTF-8" standalone="yes"?>
<Relationships xmlns="http://schemas.openxmlformats.org/package/2006/relationships"><Relationship Id="rId8" Type="http://schemas.openxmlformats.org/officeDocument/2006/relationships/image" Target="../media/image160.wmf"/><Relationship Id="rId13" Type="http://schemas.openxmlformats.org/officeDocument/2006/relationships/oleObject" Target="../embeddings/oleObject109.bin"/><Relationship Id="rId18" Type="http://schemas.openxmlformats.org/officeDocument/2006/relationships/image" Target="../media/image165.wmf"/><Relationship Id="rId3" Type="http://schemas.openxmlformats.org/officeDocument/2006/relationships/slideLayout" Target="../slideLayouts/slideLayout4.xml"/><Relationship Id="rId7" Type="http://schemas.openxmlformats.org/officeDocument/2006/relationships/oleObject" Target="../embeddings/oleObject106.bin"/><Relationship Id="rId12" Type="http://schemas.openxmlformats.org/officeDocument/2006/relationships/image" Target="../media/image162.wmf"/><Relationship Id="rId17" Type="http://schemas.openxmlformats.org/officeDocument/2006/relationships/oleObject" Target="../embeddings/oleObject111.bin"/><Relationship Id="rId2" Type="http://schemas.openxmlformats.org/officeDocument/2006/relationships/customXml" Target="../../customXml/item111.xml"/><Relationship Id="rId16" Type="http://schemas.openxmlformats.org/officeDocument/2006/relationships/image" Target="../media/image164.wmf"/><Relationship Id="rId20" Type="http://schemas.openxmlformats.org/officeDocument/2006/relationships/image" Target="../media/image166.wmf"/><Relationship Id="rId1" Type="http://schemas.openxmlformats.org/officeDocument/2006/relationships/vmlDrawing" Target="../drawings/vmlDrawing27.vml"/><Relationship Id="rId6" Type="http://schemas.openxmlformats.org/officeDocument/2006/relationships/image" Target="../media/image159.wmf"/><Relationship Id="rId11" Type="http://schemas.openxmlformats.org/officeDocument/2006/relationships/oleObject" Target="../embeddings/oleObject108.bin"/><Relationship Id="rId5" Type="http://schemas.openxmlformats.org/officeDocument/2006/relationships/oleObject" Target="../embeddings/oleObject105.bin"/><Relationship Id="rId15" Type="http://schemas.openxmlformats.org/officeDocument/2006/relationships/oleObject" Target="../embeddings/oleObject110.bin"/><Relationship Id="rId10" Type="http://schemas.openxmlformats.org/officeDocument/2006/relationships/image" Target="../media/image161.wmf"/><Relationship Id="rId19" Type="http://schemas.openxmlformats.org/officeDocument/2006/relationships/oleObject" Target="../embeddings/oleObject112.bin"/><Relationship Id="rId4" Type="http://schemas.openxmlformats.org/officeDocument/2006/relationships/notesSlide" Target="../notesSlides/notesSlide50.xml"/><Relationship Id="rId9" Type="http://schemas.openxmlformats.org/officeDocument/2006/relationships/oleObject" Target="../embeddings/oleObject107.bin"/><Relationship Id="rId14" Type="http://schemas.openxmlformats.org/officeDocument/2006/relationships/image" Target="../media/image163.wmf"/></Relationships>
</file>

<file path=ppt/slides/_rels/slide52.xml.rels><?xml version="1.0" encoding="UTF-8" standalone="yes"?>
<Relationships xmlns="http://schemas.openxmlformats.org/package/2006/relationships"><Relationship Id="rId8" Type="http://schemas.openxmlformats.org/officeDocument/2006/relationships/image" Target="../media/image168.wmf"/><Relationship Id="rId3" Type="http://schemas.openxmlformats.org/officeDocument/2006/relationships/slideLayout" Target="../slideLayouts/slideLayout4.xml"/><Relationship Id="rId7" Type="http://schemas.openxmlformats.org/officeDocument/2006/relationships/oleObject" Target="../embeddings/oleObject114.bin"/><Relationship Id="rId12" Type="http://schemas.openxmlformats.org/officeDocument/2006/relationships/image" Target="../media/image170.wmf"/><Relationship Id="rId2" Type="http://schemas.openxmlformats.org/officeDocument/2006/relationships/customXml" Target="../../customXml/item76.xml"/><Relationship Id="rId1" Type="http://schemas.openxmlformats.org/officeDocument/2006/relationships/vmlDrawing" Target="../drawings/vmlDrawing28.vml"/><Relationship Id="rId6" Type="http://schemas.openxmlformats.org/officeDocument/2006/relationships/image" Target="../media/image167.wmf"/><Relationship Id="rId11" Type="http://schemas.openxmlformats.org/officeDocument/2006/relationships/oleObject" Target="../embeddings/oleObject116.bin"/><Relationship Id="rId5" Type="http://schemas.openxmlformats.org/officeDocument/2006/relationships/oleObject" Target="../embeddings/oleObject113.bin"/><Relationship Id="rId10" Type="http://schemas.openxmlformats.org/officeDocument/2006/relationships/image" Target="../media/image169.wmf"/><Relationship Id="rId4" Type="http://schemas.openxmlformats.org/officeDocument/2006/relationships/notesSlide" Target="../notesSlides/notesSlide51.xml"/><Relationship Id="rId9" Type="http://schemas.openxmlformats.org/officeDocument/2006/relationships/oleObject" Target="../embeddings/oleObject115.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101.xml"/><Relationship Id="rId4" Type="http://schemas.openxmlformats.org/officeDocument/2006/relationships/image" Target="../media/image171.jpeg"/></Relationships>
</file>

<file path=ppt/slides/_rels/slide54.xml.rels><?xml version="1.0" encoding="UTF-8" standalone="yes"?>
<Relationships xmlns="http://schemas.openxmlformats.org/package/2006/relationships"><Relationship Id="rId8" Type="http://schemas.openxmlformats.org/officeDocument/2006/relationships/image" Target="../media/image173.wmf"/><Relationship Id="rId13" Type="http://schemas.openxmlformats.org/officeDocument/2006/relationships/oleObject" Target="../embeddings/oleObject121.bin"/><Relationship Id="rId3" Type="http://schemas.openxmlformats.org/officeDocument/2006/relationships/slideLayout" Target="../slideLayouts/slideLayout4.xml"/><Relationship Id="rId7" Type="http://schemas.openxmlformats.org/officeDocument/2006/relationships/oleObject" Target="../embeddings/oleObject118.bin"/><Relationship Id="rId12" Type="http://schemas.openxmlformats.org/officeDocument/2006/relationships/image" Target="../media/image175.wmf"/><Relationship Id="rId2" Type="http://schemas.openxmlformats.org/officeDocument/2006/relationships/customXml" Target="../../customXml/item95.xml"/><Relationship Id="rId1" Type="http://schemas.openxmlformats.org/officeDocument/2006/relationships/vmlDrawing" Target="../drawings/vmlDrawing29.vml"/><Relationship Id="rId6" Type="http://schemas.openxmlformats.org/officeDocument/2006/relationships/image" Target="../media/image172.wmf"/><Relationship Id="rId11" Type="http://schemas.openxmlformats.org/officeDocument/2006/relationships/oleObject" Target="../embeddings/oleObject120.bin"/><Relationship Id="rId5" Type="http://schemas.openxmlformats.org/officeDocument/2006/relationships/oleObject" Target="../embeddings/oleObject117.bin"/><Relationship Id="rId10" Type="http://schemas.openxmlformats.org/officeDocument/2006/relationships/image" Target="../media/image174.wmf"/><Relationship Id="rId4" Type="http://schemas.openxmlformats.org/officeDocument/2006/relationships/notesSlide" Target="../notesSlides/notesSlide53.xml"/><Relationship Id="rId9" Type="http://schemas.openxmlformats.org/officeDocument/2006/relationships/oleObject" Target="../embeddings/oleObject119.bin"/><Relationship Id="rId14" Type="http://schemas.openxmlformats.org/officeDocument/2006/relationships/image" Target="../media/image176.wmf"/></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123.bin"/><Relationship Id="rId13" Type="http://schemas.openxmlformats.org/officeDocument/2006/relationships/image" Target="../media/image180.wmf"/><Relationship Id="rId3" Type="http://schemas.openxmlformats.org/officeDocument/2006/relationships/slideLayout" Target="../slideLayouts/slideLayout4.xml"/><Relationship Id="rId7" Type="http://schemas.openxmlformats.org/officeDocument/2006/relationships/image" Target="../media/image177.wmf"/><Relationship Id="rId12" Type="http://schemas.openxmlformats.org/officeDocument/2006/relationships/oleObject" Target="../embeddings/oleObject125.bin"/><Relationship Id="rId17" Type="http://schemas.openxmlformats.org/officeDocument/2006/relationships/image" Target="../media/image182.wmf"/><Relationship Id="rId2" Type="http://schemas.openxmlformats.org/officeDocument/2006/relationships/customXml" Target="../../customXml/item45.xml"/><Relationship Id="rId16" Type="http://schemas.openxmlformats.org/officeDocument/2006/relationships/oleObject" Target="../embeddings/oleObject127.bin"/><Relationship Id="rId1" Type="http://schemas.openxmlformats.org/officeDocument/2006/relationships/vmlDrawing" Target="../drawings/vmlDrawing30.vml"/><Relationship Id="rId6" Type="http://schemas.openxmlformats.org/officeDocument/2006/relationships/oleObject" Target="../embeddings/oleObject122.bin"/><Relationship Id="rId11" Type="http://schemas.openxmlformats.org/officeDocument/2006/relationships/image" Target="../media/image179.wmf"/><Relationship Id="rId5" Type="http://schemas.openxmlformats.org/officeDocument/2006/relationships/image" Target="../media/image183.jpeg"/><Relationship Id="rId15" Type="http://schemas.openxmlformats.org/officeDocument/2006/relationships/image" Target="../media/image181.wmf"/><Relationship Id="rId10" Type="http://schemas.openxmlformats.org/officeDocument/2006/relationships/oleObject" Target="../embeddings/oleObject124.bin"/><Relationship Id="rId4" Type="http://schemas.openxmlformats.org/officeDocument/2006/relationships/notesSlide" Target="../notesSlides/notesSlide54.xml"/><Relationship Id="rId9" Type="http://schemas.openxmlformats.org/officeDocument/2006/relationships/image" Target="../media/image178.wmf"/><Relationship Id="rId14" Type="http://schemas.openxmlformats.org/officeDocument/2006/relationships/oleObject" Target="../embeddings/oleObject126.bin"/></Relationships>
</file>

<file path=ppt/slides/_rels/slide56.xml.rels><?xml version="1.0" encoding="UTF-8" standalone="yes"?>
<Relationships xmlns="http://schemas.openxmlformats.org/package/2006/relationships"><Relationship Id="rId8" Type="http://schemas.openxmlformats.org/officeDocument/2006/relationships/oleObject" Target="../embeddings/oleObject129.bin"/><Relationship Id="rId13" Type="http://schemas.openxmlformats.org/officeDocument/2006/relationships/image" Target="../media/image187.wmf"/><Relationship Id="rId18" Type="http://schemas.openxmlformats.org/officeDocument/2006/relationships/oleObject" Target="../embeddings/oleObject134.bin"/><Relationship Id="rId26" Type="http://schemas.openxmlformats.org/officeDocument/2006/relationships/oleObject" Target="../embeddings/oleObject138.bin"/><Relationship Id="rId3" Type="http://schemas.openxmlformats.org/officeDocument/2006/relationships/slideLayout" Target="../slideLayouts/slideLayout4.xml"/><Relationship Id="rId21" Type="http://schemas.openxmlformats.org/officeDocument/2006/relationships/image" Target="../media/image191.wmf"/><Relationship Id="rId34" Type="http://schemas.openxmlformats.org/officeDocument/2006/relationships/oleObject" Target="../embeddings/oleObject142.bin"/><Relationship Id="rId7" Type="http://schemas.openxmlformats.org/officeDocument/2006/relationships/image" Target="../media/image184.wmf"/><Relationship Id="rId12" Type="http://schemas.openxmlformats.org/officeDocument/2006/relationships/oleObject" Target="../embeddings/oleObject131.bin"/><Relationship Id="rId17" Type="http://schemas.openxmlformats.org/officeDocument/2006/relationships/image" Target="../media/image189.wmf"/><Relationship Id="rId25" Type="http://schemas.openxmlformats.org/officeDocument/2006/relationships/image" Target="../media/image193.wmf"/><Relationship Id="rId33" Type="http://schemas.openxmlformats.org/officeDocument/2006/relationships/image" Target="../media/image197.wmf"/><Relationship Id="rId2" Type="http://schemas.openxmlformats.org/officeDocument/2006/relationships/customXml" Target="../../customXml/item87.xml"/><Relationship Id="rId16" Type="http://schemas.openxmlformats.org/officeDocument/2006/relationships/oleObject" Target="../embeddings/oleObject133.bin"/><Relationship Id="rId20" Type="http://schemas.openxmlformats.org/officeDocument/2006/relationships/oleObject" Target="../embeddings/oleObject135.bin"/><Relationship Id="rId29" Type="http://schemas.openxmlformats.org/officeDocument/2006/relationships/image" Target="../media/image195.wmf"/><Relationship Id="rId1" Type="http://schemas.openxmlformats.org/officeDocument/2006/relationships/vmlDrawing" Target="../drawings/vmlDrawing31.vml"/><Relationship Id="rId6" Type="http://schemas.openxmlformats.org/officeDocument/2006/relationships/oleObject" Target="../embeddings/oleObject128.bin"/><Relationship Id="rId11" Type="http://schemas.openxmlformats.org/officeDocument/2006/relationships/image" Target="../media/image186.wmf"/><Relationship Id="rId24" Type="http://schemas.openxmlformats.org/officeDocument/2006/relationships/oleObject" Target="../embeddings/oleObject137.bin"/><Relationship Id="rId32" Type="http://schemas.openxmlformats.org/officeDocument/2006/relationships/oleObject" Target="../embeddings/oleObject141.bin"/><Relationship Id="rId37" Type="http://schemas.openxmlformats.org/officeDocument/2006/relationships/image" Target="../media/image199.wmf"/><Relationship Id="rId5" Type="http://schemas.openxmlformats.org/officeDocument/2006/relationships/image" Target="../media/image183.jpeg"/><Relationship Id="rId15" Type="http://schemas.openxmlformats.org/officeDocument/2006/relationships/image" Target="../media/image188.wmf"/><Relationship Id="rId23" Type="http://schemas.openxmlformats.org/officeDocument/2006/relationships/image" Target="../media/image192.wmf"/><Relationship Id="rId28" Type="http://schemas.openxmlformats.org/officeDocument/2006/relationships/oleObject" Target="../embeddings/oleObject139.bin"/><Relationship Id="rId36" Type="http://schemas.openxmlformats.org/officeDocument/2006/relationships/oleObject" Target="../embeddings/oleObject143.bin"/><Relationship Id="rId10" Type="http://schemas.openxmlformats.org/officeDocument/2006/relationships/oleObject" Target="../embeddings/oleObject130.bin"/><Relationship Id="rId19" Type="http://schemas.openxmlformats.org/officeDocument/2006/relationships/image" Target="../media/image190.wmf"/><Relationship Id="rId31" Type="http://schemas.openxmlformats.org/officeDocument/2006/relationships/image" Target="../media/image196.wmf"/><Relationship Id="rId4" Type="http://schemas.openxmlformats.org/officeDocument/2006/relationships/notesSlide" Target="../notesSlides/notesSlide55.xml"/><Relationship Id="rId9" Type="http://schemas.openxmlformats.org/officeDocument/2006/relationships/image" Target="../media/image185.wmf"/><Relationship Id="rId14" Type="http://schemas.openxmlformats.org/officeDocument/2006/relationships/oleObject" Target="../embeddings/oleObject132.bin"/><Relationship Id="rId22" Type="http://schemas.openxmlformats.org/officeDocument/2006/relationships/oleObject" Target="../embeddings/oleObject136.bin"/><Relationship Id="rId27" Type="http://schemas.openxmlformats.org/officeDocument/2006/relationships/image" Target="../media/image194.wmf"/><Relationship Id="rId30" Type="http://schemas.openxmlformats.org/officeDocument/2006/relationships/oleObject" Target="../embeddings/oleObject140.bin"/><Relationship Id="rId35" Type="http://schemas.openxmlformats.org/officeDocument/2006/relationships/image" Target="../media/image198.wmf"/></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118.xml"/><Relationship Id="rId4" Type="http://schemas.openxmlformats.org/officeDocument/2006/relationships/image" Target="../media/image61.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8.xml"/><Relationship Id="rId4" Type="http://schemas.openxmlformats.org/officeDocument/2006/relationships/image" Target="../media/image200.jpeg"/></Relationships>
</file>

<file path=ppt/slides/_rels/slide6.xml.rels><?xml version="1.0" encoding="UTF-8" standalone="yes"?>
<Relationships xmlns="http://schemas.openxmlformats.org/package/2006/relationships"><Relationship Id="rId8" Type="http://schemas.openxmlformats.org/officeDocument/2006/relationships/image" Target="../media/image21.wmf"/><Relationship Id="rId13" Type="http://schemas.openxmlformats.org/officeDocument/2006/relationships/oleObject" Target="../embeddings/oleObject15.bin"/><Relationship Id="rId3" Type="http://schemas.openxmlformats.org/officeDocument/2006/relationships/slideLayout" Target="../slideLayouts/slideLayout4.xml"/><Relationship Id="rId7" Type="http://schemas.openxmlformats.org/officeDocument/2006/relationships/oleObject" Target="../embeddings/oleObject12.bin"/><Relationship Id="rId12" Type="http://schemas.openxmlformats.org/officeDocument/2006/relationships/image" Target="../media/image23.wmf"/><Relationship Id="rId2" Type="http://schemas.openxmlformats.org/officeDocument/2006/relationships/customXml" Target="../../customXml/item84.xml"/><Relationship Id="rId1" Type="http://schemas.openxmlformats.org/officeDocument/2006/relationships/vmlDrawing" Target="../drawings/vmlDrawing5.vml"/><Relationship Id="rId6" Type="http://schemas.openxmlformats.org/officeDocument/2006/relationships/image" Target="../media/image20.jpeg"/><Relationship Id="rId11" Type="http://schemas.openxmlformats.org/officeDocument/2006/relationships/oleObject" Target="../embeddings/oleObject14.bin"/><Relationship Id="rId5" Type="http://schemas.openxmlformats.org/officeDocument/2006/relationships/image" Target="../media/image25.jpeg"/><Relationship Id="rId10" Type="http://schemas.openxmlformats.org/officeDocument/2006/relationships/image" Target="../media/image22.wmf"/><Relationship Id="rId4" Type="http://schemas.openxmlformats.org/officeDocument/2006/relationships/notesSlide" Target="../notesSlides/notesSlide5.xml"/><Relationship Id="rId9" Type="http://schemas.openxmlformats.org/officeDocument/2006/relationships/oleObject" Target="../embeddings/oleObject13.bin"/><Relationship Id="rId14" Type="http://schemas.openxmlformats.org/officeDocument/2006/relationships/image" Target="../media/image24.wmf"/></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40.xml"/><Relationship Id="rId1" Type="http://schemas.openxmlformats.org/officeDocument/2006/relationships/vmlDrawing" Target="../drawings/vmlDrawing32.vml"/><Relationship Id="rId6" Type="http://schemas.openxmlformats.org/officeDocument/2006/relationships/image" Target="../media/image201.wmf"/><Relationship Id="rId5" Type="http://schemas.openxmlformats.org/officeDocument/2006/relationships/oleObject" Target="../embeddings/oleObject144.bin"/><Relationship Id="rId4" Type="http://schemas.openxmlformats.org/officeDocument/2006/relationships/notesSlide" Target="../notesSlides/notesSlide59.xml"/></Relationships>
</file>

<file path=ppt/slides/_rels/slide61.xml.rels><?xml version="1.0" encoding="UTF-8" standalone="yes"?>
<Relationships xmlns="http://schemas.openxmlformats.org/package/2006/relationships"><Relationship Id="rId8" Type="http://schemas.openxmlformats.org/officeDocument/2006/relationships/image" Target="../media/image203.wmf"/><Relationship Id="rId3" Type="http://schemas.openxmlformats.org/officeDocument/2006/relationships/slideLayout" Target="../slideLayouts/slideLayout4.xml"/><Relationship Id="rId7" Type="http://schemas.openxmlformats.org/officeDocument/2006/relationships/oleObject" Target="../embeddings/oleObject146.bin"/><Relationship Id="rId2" Type="http://schemas.openxmlformats.org/officeDocument/2006/relationships/customXml" Target="../../customXml/item90.xml"/><Relationship Id="rId1" Type="http://schemas.openxmlformats.org/officeDocument/2006/relationships/vmlDrawing" Target="../drawings/vmlDrawing33.vml"/><Relationship Id="rId6" Type="http://schemas.openxmlformats.org/officeDocument/2006/relationships/image" Target="../media/image202.wmf"/><Relationship Id="rId5" Type="http://schemas.openxmlformats.org/officeDocument/2006/relationships/oleObject" Target="../embeddings/oleObject145.bin"/><Relationship Id="rId4" Type="http://schemas.openxmlformats.org/officeDocument/2006/relationships/notesSlide" Target="../notesSlides/notesSlide6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63.xml.rels><?xml version="1.0" encoding="UTF-8" standalone="yes"?>
<Relationships xmlns="http://schemas.openxmlformats.org/package/2006/relationships"><Relationship Id="rId8" Type="http://schemas.openxmlformats.org/officeDocument/2006/relationships/oleObject" Target="../embeddings/oleObject148.bin"/><Relationship Id="rId13" Type="http://schemas.openxmlformats.org/officeDocument/2006/relationships/image" Target="../media/image207.wmf"/><Relationship Id="rId3" Type="http://schemas.openxmlformats.org/officeDocument/2006/relationships/slideLayout" Target="../slideLayouts/slideLayout4.xml"/><Relationship Id="rId7" Type="http://schemas.openxmlformats.org/officeDocument/2006/relationships/image" Target="../media/image204.wmf"/><Relationship Id="rId12" Type="http://schemas.openxmlformats.org/officeDocument/2006/relationships/oleObject" Target="../embeddings/oleObject150.bin"/><Relationship Id="rId2" Type="http://schemas.openxmlformats.org/officeDocument/2006/relationships/customXml" Target="../../customXml/item122.xml"/><Relationship Id="rId1" Type="http://schemas.openxmlformats.org/officeDocument/2006/relationships/vmlDrawing" Target="../drawings/vmlDrawing34.vml"/><Relationship Id="rId6" Type="http://schemas.openxmlformats.org/officeDocument/2006/relationships/oleObject" Target="../embeddings/oleObject147.bin"/><Relationship Id="rId11" Type="http://schemas.openxmlformats.org/officeDocument/2006/relationships/image" Target="../media/image206.wmf"/><Relationship Id="rId5" Type="http://schemas.openxmlformats.org/officeDocument/2006/relationships/image" Target="../media/image208.jpeg"/><Relationship Id="rId10" Type="http://schemas.openxmlformats.org/officeDocument/2006/relationships/oleObject" Target="../embeddings/oleObject149.bin"/><Relationship Id="rId4" Type="http://schemas.openxmlformats.org/officeDocument/2006/relationships/notesSlide" Target="../notesSlides/notesSlide62.xml"/><Relationship Id="rId9" Type="http://schemas.openxmlformats.org/officeDocument/2006/relationships/image" Target="../media/image205.wmf"/></Relationships>
</file>

<file path=ppt/slides/_rels/slide64.xml.rels><?xml version="1.0" encoding="UTF-8" standalone="yes"?>
<Relationships xmlns="http://schemas.openxmlformats.org/package/2006/relationships"><Relationship Id="rId8" Type="http://schemas.openxmlformats.org/officeDocument/2006/relationships/image" Target="../media/image210.wmf"/><Relationship Id="rId3" Type="http://schemas.openxmlformats.org/officeDocument/2006/relationships/slideLayout" Target="../slideLayouts/slideLayout4.xml"/><Relationship Id="rId7" Type="http://schemas.openxmlformats.org/officeDocument/2006/relationships/oleObject" Target="../embeddings/oleObject152.bin"/><Relationship Id="rId12" Type="http://schemas.openxmlformats.org/officeDocument/2006/relationships/image" Target="../media/image212.wmf"/><Relationship Id="rId2" Type="http://schemas.openxmlformats.org/officeDocument/2006/relationships/customXml" Target="../../customXml/item73.xml"/><Relationship Id="rId1" Type="http://schemas.openxmlformats.org/officeDocument/2006/relationships/vmlDrawing" Target="../drawings/vmlDrawing35.vml"/><Relationship Id="rId6" Type="http://schemas.openxmlformats.org/officeDocument/2006/relationships/image" Target="../media/image209.wmf"/><Relationship Id="rId11" Type="http://schemas.openxmlformats.org/officeDocument/2006/relationships/oleObject" Target="../embeddings/oleObject154.bin"/><Relationship Id="rId5" Type="http://schemas.openxmlformats.org/officeDocument/2006/relationships/oleObject" Target="../embeddings/oleObject151.bin"/><Relationship Id="rId10" Type="http://schemas.openxmlformats.org/officeDocument/2006/relationships/image" Target="../media/image211.wmf"/><Relationship Id="rId4" Type="http://schemas.openxmlformats.org/officeDocument/2006/relationships/notesSlide" Target="../notesSlides/notesSlide63.xml"/><Relationship Id="rId9" Type="http://schemas.openxmlformats.org/officeDocument/2006/relationships/oleObject" Target="../embeddings/oleObject153.bin"/></Relationships>
</file>

<file path=ppt/slides/_rels/slide65.xml.rels><?xml version="1.0" encoding="UTF-8" standalone="yes"?>
<Relationships xmlns="http://schemas.openxmlformats.org/package/2006/relationships"><Relationship Id="rId8" Type="http://schemas.openxmlformats.org/officeDocument/2006/relationships/image" Target="../media/image214.wmf"/><Relationship Id="rId3" Type="http://schemas.openxmlformats.org/officeDocument/2006/relationships/slideLayout" Target="../slideLayouts/slideLayout4.xml"/><Relationship Id="rId7" Type="http://schemas.openxmlformats.org/officeDocument/2006/relationships/oleObject" Target="../embeddings/oleObject156.bin"/><Relationship Id="rId2" Type="http://schemas.openxmlformats.org/officeDocument/2006/relationships/customXml" Target="../../customXml/item18.xml"/><Relationship Id="rId1" Type="http://schemas.openxmlformats.org/officeDocument/2006/relationships/vmlDrawing" Target="../drawings/vmlDrawing36.vml"/><Relationship Id="rId6" Type="http://schemas.openxmlformats.org/officeDocument/2006/relationships/image" Target="../media/image213.wmf"/><Relationship Id="rId5" Type="http://schemas.openxmlformats.org/officeDocument/2006/relationships/oleObject" Target="../embeddings/oleObject155.bin"/><Relationship Id="rId10" Type="http://schemas.openxmlformats.org/officeDocument/2006/relationships/image" Target="../media/image215.wmf"/><Relationship Id="rId4" Type="http://schemas.openxmlformats.org/officeDocument/2006/relationships/notesSlide" Target="../notesSlides/notesSlide64.xml"/><Relationship Id="rId9" Type="http://schemas.openxmlformats.org/officeDocument/2006/relationships/oleObject" Target="../embeddings/oleObject157.bin"/></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16.wmf"/><Relationship Id="rId2" Type="http://schemas.openxmlformats.org/officeDocument/2006/relationships/customXml" Target="../../customXml/item98.xml"/><Relationship Id="rId1" Type="http://schemas.openxmlformats.org/officeDocument/2006/relationships/vmlDrawing" Target="../drawings/vmlDrawing37.vml"/><Relationship Id="rId6" Type="http://schemas.openxmlformats.org/officeDocument/2006/relationships/oleObject" Target="../embeddings/oleObject158.bin"/><Relationship Id="rId5" Type="http://schemas.openxmlformats.org/officeDocument/2006/relationships/image" Target="../media/image217.jpeg"/><Relationship Id="rId4" Type="http://schemas.openxmlformats.org/officeDocument/2006/relationships/notesSlide" Target="../notesSlides/notesSlide66.xml"/></Relationships>
</file>

<file path=ppt/slides/_rels/slide68.xml.rels><?xml version="1.0" encoding="UTF-8" standalone="yes"?>
<Relationships xmlns="http://schemas.openxmlformats.org/package/2006/relationships"><Relationship Id="rId8" Type="http://schemas.openxmlformats.org/officeDocument/2006/relationships/image" Target="../media/image219.wmf"/><Relationship Id="rId13" Type="http://schemas.openxmlformats.org/officeDocument/2006/relationships/oleObject" Target="../embeddings/oleObject163.bin"/><Relationship Id="rId18" Type="http://schemas.openxmlformats.org/officeDocument/2006/relationships/image" Target="../media/image224.wmf"/><Relationship Id="rId3" Type="http://schemas.openxmlformats.org/officeDocument/2006/relationships/slideLayout" Target="../slideLayouts/slideLayout4.xml"/><Relationship Id="rId7" Type="http://schemas.openxmlformats.org/officeDocument/2006/relationships/oleObject" Target="../embeddings/oleObject160.bin"/><Relationship Id="rId12" Type="http://schemas.openxmlformats.org/officeDocument/2006/relationships/image" Target="../media/image221.wmf"/><Relationship Id="rId17" Type="http://schemas.openxmlformats.org/officeDocument/2006/relationships/oleObject" Target="../embeddings/oleObject165.bin"/><Relationship Id="rId2" Type="http://schemas.openxmlformats.org/officeDocument/2006/relationships/customXml" Target="../../customXml/item9.xml"/><Relationship Id="rId16" Type="http://schemas.openxmlformats.org/officeDocument/2006/relationships/image" Target="../media/image223.wmf"/><Relationship Id="rId1" Type="http://schemas.openxmlformats.org/officeDocument/2006/relationships/vmlDrawing" Target="../drawings/vmlDrawing38.vml"/><Relationship Id="rId6" Type="http://schemas.openxmlformats.org/officeDocument/2006/relationships/image" Target="../media/image218.wmf"/><Relationship Id="rId11" Type="http://schemas.openxmlformats.org/officeDocument/2006/relationships/oleObject" Target="../embeddings/oleObject162.bin"/><Relationship Id="rId5" Type="http://schemas.openxmlformats.org/officeDocument/2006/relationships/oleObject" Target="../embeddings/oleObject159.bin"/><Relationship Id="rId15" Type="http://schemas.openxmlformats.org/officeDocument/2006/relationships/oleObject" Target="../embeddings/oleObject164.bin"/><Relationship Id="rId10" Type="http://schemas.openxmlformats.org/officeDocument/2006/relationships/image" Target="../media/image220.wmf"/><Relationship Id="rId4" Type="http://schemas.openxmlformats.org/officeDocument/2006/relationships/notesSlide" Target="../notesSlides/notesSlide67.xml"/><Relationship Id="rId9" Type="http://schemas.openxmlformats.org/officeDocument/2006/relationships/oleObject" Target="../embeddings/oleObject161.bin"/><Relationship Id="rId14" Type="http://schemas.openxmlformats.org/officeDocument/2006/relationships/image" Target="../media/image222.wmf"/></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102.xml"/><Relationship Id="rId4" Type="http://schemas.openxmlformats.org/officeDocument/2006/relationships/image" Target="../media/image22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30.xml"/><Relationship Id="rId4" Type="http://schemas.openxmlformats.org/officeDocument/2006/relationships/image" Target="../media/image26.jpe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24.xml"/><Relationship Id="rId1" Type="http://schemas.openxmlformats.org/officeDocument/2006/relationships/vmlDrawing" Target="../drawings/vmlDrawing39.vml"/><Relationship Id="rId6" Type="http://schemas.openxmlformats.org/officeDocument/2006/relationships/image" Target="../media/image226.wmf"/><Relationship Id="rId5" Type="http://schemas.openxmlformats.org/officeDocument/2006/relationships/oleObject" Target="../embeddings/oleObject166.bin"/><Relationship Id="rId4" Type="http://schemas.openxmlformats.org/officeDocument/2006/relationships/notesSlide" Target="../notesSlides/notesSlide69.xml"/></Relationships>
</file>

<file path=ppt/slides/_rels/slide71.xml.rels><?xml version="1.0" encoding="UTF-8" standalone="yes"?>
<Relationships xmlns="http://schemas.openxmlformats.org/package/2006/relationships"><Relationship Id="rId8" Type="http://schemas.openxmlformats.org/officeDocument/2006/relationships/image" Target="../media/image228.wmf"/><Relationship Id="rId13" Type="http://schemas.openxmlformats.org/officeDocument/2006/relationships/oleObject" Target="../embeddings/oleObject171.bin"/><Relationship Id="rId18" Type="http://schemas.openxmlformats.org/officeDocument/2006/relationships/image" Target="../media/image233.wmf"/><Relationship Id="rId3" Type="http://schemas.openxmlformats.org/officeDocument/2006/relationships/slideLayout" Target="../slideLayouts/slideLayout4.xml"/><Relationship Id="rId7" Type="http://schemas.openxmlformats.org/officeDocument/2006/relationships/oleObject" Target="../embeddings/oleObject168.bin"/><Relationship Id="rId12" Type="http://schemas.openxmlformats.org/officeDocument/2006/relationships/image" Target="../media/image230.wmf"/><Relationship Id="rId17" Type="http://schemas.openxmlformats.org/officeDocument/2006/relationships/oleObject" Target="../embeddings/oleObject173.bin"/><Relationship Id="rId2" Type="http://schemas.openxmlformats.org/officeDocument/2006/relationships/customXml" Target="../../customXml/item42.xml"/><Relationship Id="rId16" Type="http://schemas.openxmlformats.org/officeDocument/2006/relationships/image" Target="../media/image232.wmf"/><Relationship Id="rId1" Type="http://schemas.openxmlformats.org/officeDocument/2006/relationships/vmlDrawing" Target="../drawings/vmlDrawing40.vml"/><Relationship Id="rId6" Type="http://schemas.openxmlformats.org/officeDocument/2006/relationships/image" Target="../media/image227.wmf"/><Relationship Id="rId11" Type="http://schemas.openxmlformats.org/officeDocument/2006/relationships/oleObject" Target="../embeddings/oleObject170.bin"/><Relationship Id="rId5" Type="http://schemas.openxmlformats.org/officeDocument/2006/relationships/oleObject" Target="../embeddings/oleObject167.bin"/><Relationship Id="rId15" Type="http://schemas.openxmlformats.org/officeDocument/2006/relationships/oleObject" Target="../embeddings/oleObject172.bin"/><Relationship Id="rId10" Type="http://schemas.openxmlformats.org/officeDocument/2006/relationships/image" Target="../media/image229.wmf"/><Relationship Id="rId4" Type="http://schemas.openxmlformats.org/officeDocument/2006/relationships/notesSlide" Target="../notesSlides/notesSlide70.xml"/><Relationship Id="rId9" Type="http://schemas.openxmlformats.org/officeDocument/2006/relationships/oleObject" Target="../embeddings/oleObject169.bin"/><Relationship Id="rId14" Type="http://schemas.openxmlformats.org/officeDocument/2006/relationships/image" Target="../media/image231.wmf"/></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38.xml"/><Relationship Id="rId4" Type="http://schemas.openxmlformats.org/officeDocument/2006/relationships/image" Target="../media/image234.jpe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75.xml.rels><?xml version="1.0" encoding="UTF-8" standalone="yes"?>
<Relationships xmlns="http://schemas.openxmlformats.org/package/2006/relationships"><Relationship Id="rId8" Type="http://schemas.openxmlformats.org/officeDocument/2006/relationships/image" Target="../media/image144.jpeg"/><Relationship Id="rId13" Type="http://schemas.openxmlformats.org/officeDocument/2006/relationships/oleObject" Target="../embeddings/oleObject176.bin"/><Relationship Id="rId18" Type="http://schemas.openxmlformats.org/officeDocument/2006/relationships/image" Target="../media/image239.wmf"/><Relationship Id="rId3" Type="http://schemas.openxmlformats.org/officeDocument/2006/relationships/slideLayout" Target="../slideLayouts/slideLayout4.xml"/><Relationship Id="rId7" Type="http://schemas.openxmlformats.org/officeDocument/2006/relationships/image" Target="../media/image242.jpeg"/><Relationship Id="rId12" Type="http://schemas.openxmlformats.org/officeDocument/2006/relationships/image" Target="../media/image236.wmf"/><Relationship Id="rId17" Type="http://schemas.openxmlformats.org/officeDocument/2006/relationships/oleObject" Target="../embeddings/oleObject178.bin"/><Relationship Id="rId2" Type="http://schemas.openxmlformats.org/officeDocument/2006/relationships/customXml" Target="../../customXml/item51.xml"/><Relationship Id="rId16" Type="http://schemas.openxmlformats.org/officeDocument/2006/relationships/image" Target="../media/image238.wmf"/><Relationship Id="rId1" Type="http://schemas.openxmlformats.org/officeDocument/2006/relationships/vmlDrawing" Target="../drawings/vmlDrawing41.vml"/><Relationship Id="rId6" Type="http://schemas.openxmlformats.org/officeDocument/2006/relationships/image" Target="../media/image241.jpeg"/><Relationship Id="rId11" Type="http://schemas.openxmlformats.org/officeDocument/2006/relationships/oleObject" Target="../embeddings/oleObject175.bin"/><Relationship Id="rId5" Type="http://schemas.openxmlformats.org/officeDocument/2006/relationships/image" Target="../media/image240.jpeg"/><Relationship Id="rId15" Type="http://schemas.openxmlformats.org/officeDocument/2006/relationships/oleObject" Target="../embeddings/oleObject177.bin"/><Relationship Id="rId10" Type="http://schemas.openxmlformats.org/officeDocument/2006/relationships/image" Target="../media/image235.wmf"/><Relationship Id="rId4" Type="http://schemas.openxmlformats.org/officeDocument/2006/relationships/notesSlide" Target="../notesSlides/notesSlide74.xml"/><Relationship Id="rId9" Type="http://schemas.openxmlformats.org/officeDocument/2006/relationships/oleObject" Target="../embeddings/oleObject174.bin"/><Relationship Id="rId14" Type="http://schemas.openxmlformats.org/officeDocument/2006/relationships/image" Target="../media/image237.wmf"/></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77.xml.rels><?xml version="1.0" encoding="UTF-8" standalone="yes"?>
<Relationships xmlns="http://schemas.openxmlformats.org/package/2006/relationships"><Relationship Id="rId8" Type="http://schemas.openxmlformats.org/officeDocument/2006/relationships/image" Target="../media/image243.wmf"/><Relationship Id="rId3" Type="http://schemas.openxmlformats.org/officeDocument/2006/relationships/slideLayout" Target="../slideLayouts/slideLayout4.xml"/><Relationship Id="rId7" Type="http://schemas.openxmlformats.org/officeDocument/2006/relationships/oleObject" Target="../embeddings/oleObject179.bin"/><Relationship Id="rId2" Type="http://schemas.openxmlformats.org/officeDocument/2006/relationships/customXml" Target="../../customXml/item69.xml"/><Relationship Id="rId1" Type="http://schemas.openxmlformats.org/officeDocument/2006/relationships/vmlDrawing" Target="../drawings/vmlDrawing42.vml"/><Relationship Id="rId6" Type="http://schemas.openxmlformats.org/officeDocument/2006/relationships/image" Target="../media/image146.jpeg"/><Relationship Id="rId5" Type="http://schemas.openxmlformats.org/officeDocument/2006/relationships/image" Target="../media/image244.jpeg"/><Relationship Id="rId4" Type="http://schemas.openxmlformats.org/officeDocument/2006/relationships/notesSlide" Target="../notesSlides/notesSlide76.xml"/></Relationships>
</file>

<file path=ppt/slides/_rels/slide78.xml.rels><?xml version="1.0" encoding="UTF-8" standalone="yes"?>
<Relationships xmlns="http://schemas.openxmlformats.org/package/2006/relationships"><Relationship Id="rId8" Type="http://schemas.openxmlformats.org/officeDocument/2006/relationships/image" Target="../media/image246.wmf"/><Relationship Id="rId3" Type="http://schemas.openxmlformats.org/officeDocument/2006/relationships/slideLayout" Target="../slideLayouts/slideLayout4.xml"/><Relationship Id="rId7" Type="http://schemas.openxmlformats.org/officeDocument/2006/relationships/oleObject" Target="../embeddings/oleObject181.bin"/><Relationship Id="rId2" Type="http://schemas.openxmlformats.org/officeDocument/2006/relationships/customXml" Target="../../customXml/item61.xml"/><Relationship Id="rId1" Type="http://schemas.openxmlformats.org/officeDocument/2006/relationships/vmlDrawing" Target="../drawings/vmlDrawing43.vml"/><Relationship Id="rId6" Type="http://schemas.openxmlformats.org/officeDocument/2006/relationships/image" Target="../media/image245.wmf"/><Relationship Id="rId5" Type="http://schemas.openxmlformats.org/officeDocument/2006/relationships/oleObject" Target="../embeddings/oleObject180.bin"/><Relationship Id="rId4" Type="http://schemas.openxmlformats.org/officeDocument/2006/relationships/notesSlide" Target="../notesSlides/notesSlide7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34.xml"/><Relationship Id="rId6" Type="http://schemas.openxmlformats.org/officeDocument/2006/relationships/image" Target="../media/image248.jpeg"/><Relationship Id="rId5" Type="http://schemas.openxmlformats.org/officeDocument/2006/relationships/image" Target="../media/image247.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96.xml"/><Relationship Id="rId5" Type="http://schemas.openxmlformats.org/officeDocument/2006/relationships/image" Target="../media/image28.jpeg"/><Relationship Id="rId4" Type="http://schemas.openxmlformats.org/officeDocument/2006/relationships/image" Target="../media/image27.jpeg"/></Relationships>
</file>

<file path=ppt/slides/_rels/slide80.xml.rels><?xml version="1.0" encoding="UTF-8" standalone="yes"?>
<Relationships xmlns="http://schemas.openxmlformats.org/package/2006/relationships"><Relationship Id="rId8" Type="http://schemas.openxmlformats.org/officeDocument/2006/relationships/oleObject" Target="../embeddings/oleObject183.bin"/><Relationship Id="rId13" Type="http://schemas.openxmlformats.org/officeDocument/2006/relationships/image" Target="../media/image252.wmf"/><Relationship Id="rId18" Type="http://schemas.openxmlformats.org/officeDocument/2006/relationships/oleObject" Target="../embeddings/oleObject188.bin"/><Relationship Id="rId3" Type="http://schemas.openxmlformats.org/officeDocument/2006/relationships/slideLayout" Target="../slideLayouts/slideLayout4.xml"/><Relationship Id="rId21" Type="http://schemas.openxmlformats.org/officeDocument/2006/relationships/image" Target="../media/image256.wmf"/><Relationship Id="rId7" Type="http://schemas.openxmlformats.org/officeDocument/2006/relationships/image" Target="../media/image249.wmf"/><Relationship Id="rId12" Type="http://schemas.openxmlformats.org/officeDocument/2006/relationships/oleObject" Target="../embeddings/oleObject185.bin"/><Relationship Id="rId17" Type="http://schemas.openxmlformats.org/officeDocument/2006/relationships/image" Target="../media/image254.wmf"/><Relationship Id="rId2" Type="http://schemas.openxmlformats.org/officeDocument/2006/relationships/customXml" Target="../../customXml/item32.xml"/><Relationship Id="rId16" Type="http://schemas.openxmlformats.org/officeDocument/2006/relationships/oleObject" Target="../embeddings/oleObject187.bin"/><Relationship Id="rId20" Type="http://schemas.openxmlformats.org/officeDocument/2006/relationships/oleObject" Target="../embeddings/oleObject189.bin"/><Relationship Id="rId1" Type="http://schemas.openxmlformats.org/officeDocument/2006/relationships/vmlDrawing" Target="../drawings/vmlDrawing44.vml"/><Relationship Id="rId6" Type="http://schemas.openxmlformats.org/officeDocument/2006/relationships/oleObject" Target="../embeddings/oleObject182.bin"/><Relationship Id="rId11" Type="http://schemas.openxmlformats.org/officeDocument/2006/relationships/image" Target="../media/image251.wmf"/><Relationship Id="rId5" Type="http://schemas.openxmlformats.org/officeDocument/2006/relationships/image" Target="../media/image257.jpeg"/><Relationship Id="rId15" Type="http://schemas.openxmlformats.org/officeDocument/2006/relationships/image" Target="../media/image253.wmf"/><Relationship Id="rId10" Type="http://schemas.openxmlformats.org/officeDocument/2006/relationships/oleObject" Target="../embeddings/oleObject184.bin"/><Relationship Id="rId19" Type="http://schemas.openxmlformats.org/officeDocument/2006/relationships/image" Target="../media/image255.wmf"/><Relationship Id="rId4" Type="http://schemas.openxmlformats.org/officeDocument/2006/relationships/notesSlide" Target="../notesSlides/notesSlide79.xml"/><Relationship Id="rId9" Type="http://schemas.openxmlformats.org/officeDocument/2006/relationships/image" Target="../media/image250.wmf"/><Relationship Id="rId14" Type="http://schemas.openxmlformats.org/officeDocument/2006/relationships/oleObject" Target="../embeddings/oleObject186.bin"/></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39.xml"/><Relationship Id="rId4" Type="http://schemas.openxmlformats.org/officeDocument/2006/relationships/image" Target="../media/image258.jpe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5.xml"/><Relationship Id="rId5" Type="http://schemas.openxmlformats.org/officeDocument/2006/relationships/image" Target="../media/image260.emf"/><Relationship Id="rId4" Type="http://schemas.openxmlformats.org/officeDocument/2006/relationships/image" Target="../media/image259.jpeg"/></Relationships>
</file>

<file path=ppt/slides/_rels/slide83.xml.rels><?xml version="1.0" encoding="UTF-8" standalone="yes"?>
<Relationships xmlns="http://schemas.openxmlformats.org/package/2006/relationships"><Relationship Id="rId8" Type="http://schemas.openxmlformats.org/officeDocument/2006/relationships/image" Target="../media/image262.wmf"/><Relationship Id="rId3" Type="http://schemas.openxmlformats.org/officeDocument/2006/relationships/slideLayout" Target="../slideLayouts/slideLayout4.xml"/><Relationship Id="rId7" Type="http://schemas.openxmlformats.org/officeDocument/2006/relationships/oleObject" Target="../embeddings/oleObject191.bin"/><Relationship Id="rId2" Type="http://schemas.openxmlformats.org/officeDocument/2006/relationships/customXml" Target="../../customXml/item57.xml"/><Relationship Id="rId1" Type="http://schemas.openxmlformats.org/officeDocument/2006/relationships/vmlDrawing" Target="../drawings/vmlDrawing45.vml"/><Relationship Id="rId6" Type="http://schemas.openxmlformats.org/officeDocument/2006/relationships/image" Target="../media/image261.wmf"/><Relationship Id="rId5" Type="http://schemas.openxmlformats.org/officeDocument/2006/relationships/oleObject" Target="../embeddings/oleObject190.bin"/><Relationship Id="rId4" Type="http://schemas.openxmlformats.org/officeDocument/2006/relationships/notesSlide" Target="../notesSlides/notesSlide82.xml"/></Relationships>
</file>

<file path=ppt/slides/_rels/slide84.xml.rels><?xml version="1.0" encoding="UTF-8" standalone="yes"?>
<Relationships xmlns="http://schemas.openxmlformats.org/package/2006/relationships"><Relationship Id="rId8" Type="http://schemas.openxmlformats.org/officeDocument/2006/relationships/oleObject" Target="../embeddings/oleObject193.bin"/><Relationship Id="rId3" Type="http://schemas.openxmlformats.org/officeDocument/2006/relationships/slideLayout" Target="../slideLayouts/slideLayout4.xml"/><Relationship Id="rId7" Type="http://schemas.openxmlformats.org/officeDocument/2006/relationships/image" Target="../media/image263.wmf"/><Relationship Id="rId2" Type="http://schemas.openxmlformats.org/officeDocument/2006/relationships/customXml" Target="../../customXml/item2.xml"/><Relationship Id="rId1" Type="http://schemas.openxmlformats.org/officeDocument/2006/relationships/vmlDrawing" Target="../drawings/vmlDrawing46.vml"/><Relationship Id="rId6" Type="http://schemas.openxmlformats.org/officeDocument/2006/relationships/oleObject" Target="../embeddings/oleObject192.bin"/><Relationship Id="rId5" Type="http://schemas.openxmlformats.org/officeDocument/2006/relationships/image" Target="../media/image265.jpeg"/><Relationship Id="rId4" Type="http://schemas.openxmlformats.org/officeDocument/2006/relationships/notesSlide" Target="../notesSlides/notesSlide83.xml"/><Relationship Id="rId9" Type="http://schemas.openxmlformats.org/officeDocument/2006/relationships/image" Target="../media/image264.wmf"/></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48.xml"/><Relationship Id="rId5" Type="http://schemas.openxmlformats.org/officeDocument/2006/relationships/image" Target="../media/image267.jpeg"/><Relationship Id="rId4" Type="http://schemas.openxmlformats.org/officeDocument/2006/relationships/image" Target="../media/image266.jpeg"/></Relationships>
</file>

<file path=ppt/slides/_rels/slide86.xml.rels><?xml version="1.0" encoding="UTF-8" standalone="yes"?>
<Relationships xmlns="http://schemas.openxmlformats.org/package/2006/relationships"><Relationship Id="rId8" Type="http://schemas.openxmlformats.org/officeDocument/2006/relationships/image" Target="../media/image268.wmf"/><Relationship Id="rId13" Type="http://schemas.openxmlformats.org/officeDocument/2006/relationships/oleObject" Target="../embeddings/oleObject197.bin"/><Relationship Id="rId3" Type="http://schemas.openxmlformats.org/officeDocument/2006/relationships/slideLayout" Target="../slideLayouts/slideLayout4.xml"/><Relationship Id="rId7" Type="http://schemas.openxmlformats.org/officeDocument/2006/relationships/oleObject" Target="../embeddings/oleObject194.bin"/><Relationship Id="rId12" Type="http://schemas.openxmlformats.org/officeDocument/2006/relationships/image" Target="../media/image270.wmf"/><Relationship Id="rId2" Type="http://schemas.openxmlformats.org/officeDocument/2006/relationships/customXml" Target="../../customXml/item47.xml"/><Relationship Id="rId1" Type="http://schemas.openxmlformats.org/officeDocument/2006/relationships/vmlDrawing" Target="../drawings/vmlDrawing47.vml"/><Relationship Id="rId6" Type="http://schemas.openxmlformats.org/officeDocument/2006/relationships/image" Target="../media/image267.jpeg"/><Relationship Id="rId11" Type="http://schemas.openxmlformats.org/officeDocument/2006/relationships/oleObject" Target="../embeddings/oleObject196.bin"/><Relationship Id="rId5" Type="http://schemas.openxmlformats.org/officeDocument/2006/relationships/image" Target="../media/image266.jpeg"/><Relationship Id="rId10" Type="http://schemas.openxmlformats.org/officeDocument/2006/relationships/image" Target="../media/image269.wmf"/><Relationship Id="rId4" Type="http://schemas.openxmlformats.org/officeDocument/2006/relationships/notesSlide" Target="../notesSlides/notesSlide85.xml"/><Relationship Id="rId9" Type="http://schemas.openxmlformats.org/officeDocument/2006/relationships/oleObject" Target="../embeddings/oleObject195.bin"/><Relationship Id="rId14" Type="http://schemas.openxmlformats.org/officeDocument/2006/relationships/image" Target="../media/image271.wmf"/></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66.xml"/><Relationship Id="rId4" Type="http://schemas.openxmlformats.org/officeDocument/2006/relationships/image" Target="../media/image272.jpe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73.wmf"/><Relationship Id="rId2" Type="http://schemas.openxmlformats.org/officeDocument/2006/relationships/customXml" Target="../../customXml/item108.xml"/><Relationship Id="rId1" Type="http://schemas.openxmlformats.org/officeDocument/2006/relationships/vmlDrawing" Target="../drawings/vmlDrawing48.vml"/><Relationship Id="rId6" Type="http://schemas.openxmlformats.org/officeDocument/2006/relationships/oleObject" Target="../embeddings/oleObject198.bin"/><Relationship Id="rId5" Type="http://schemas.openxmlformats.org/officeDocument/2006/relationships/image" Target="../media/image274.jpeg"/><Relationship Id="rId4" Type="http://schemas.openxmlformats.org/officeDocument/2006/relationships/notesSlide" Target="../notesSlides/notesSlide88.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slideLayout" Target="../slideLayouts/slideLayout4.xml"/><Relationship Id="rId7" Type="http://schemas.openxmlformats.org/officeDocument/2006/relationships/image" Target="../media/image29.wmf"/><Relationship Id="rId2" Type="http://schemas.openxmlformats.org/officeDocument/2006/relationships/customXml" Target="../../customXml/item93.xml"/><Relationship Id="rId1" Type="http://schemas.openxmlformats.org/officeDocument/2006/relationships/vmlDrawing" Target="../drawings/vmlDrawing6.vml"/><Relationship Id="rId6" Type="http://schemas.openxmlformats.org/officeDocument/2006/relationships/oleObject" Target="../embeddings/oleObject16.bin"/><Relationship Id="rId5" Type="http://schemas.openxmlformats.org/officeDocument/2006/relationships/image" Target="../media/image31.jpeg"/><Relationship Id="rId4" Type="http://schemas.openxmlformats.org/officeDocument/2006/relationships/notesSlide" Target="../notesSlides/notesSlide8.xml"/><Relationship Id="rId9" Type="http://schemas.openxmlformats.org/officeDocument/2006/relationships/image" Target="../media/image30.wmf"/></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17.xml"/><Relationship Id="rId5" Type="http://schemas.openxmlformats.org/officeDocument/2006/relationships/image" Target="../media/image275.jpeg"/><Relationship Id="rId4" Type="http://schemas.openxmlformats.org/officeDocument/2006/relationships/image" Target="../media/image61.jpeg"/></Relationships>
</file>

<file path=ppt/slides/_rels/slide91.xml.rels><?xml version="1.0" encoding="UTF-8" standalone="yes"?>
<Relationships xmlns="http://schemas.openxmlformats.org/package/2006/relationships"><Relationship Id="rId8" Type="http://schemas.openxmlformats.org/officeDocument/2006/relationships/image" Target="../media/image277.wmf"/><Relationship Id="rId3" Type="http://schemas.openxmlformats.org/officeDocument/2006/relationships/slideLayout" Target="../slideLayouts/slideLayout4.xml"/><Relationship Id="rId7" Type="http://schemas.openxmlformats.org/officeDocument/2006/relationships/oleObject" Target="../embeddings/oleObject200.bin"/><Relationship Id="rId12" Type="http://schemas.openxmlformats.org/officeDocument/2006/relationships/image" Target="../media/image279.wmf"/><Relationship Id="rId2" Type="http://schemas.openxmlformats.org/officeDocument/2006/relationships/customXml" Target="../../customXml/item56.xml"/><Relationship Id="rId1" Type="http://schemas.openxmlformats.org/officeDocument/2006/relationships/vmlDrawing" Target="../drawings/vmlDrawing49.vml"/><Relationship Id="rId6" Type="http://schemas.openxmlformats.org/officeDocument/2006/relationships/image" Target="../media/image276.wmf"/><Relationship Id="rId11" Type="http://schemas.openxmlformats.org/officeDocument/2006/relationships/oleObject" Target="../embeddings/oleObject202.bin"/><Relationship Id="rId5" Type="http://schemas.openxmlformats.org/officeDocument/2006/relationships/oleObject" Target="../embeddings/oleObject199.bin"/><Relationship Id="rId10" Type="http://schemas.openxmlformats.org/officeDocument/2006/relationships/image" Target="../media/image278.wmf"/><Relationship Id="rId4" Type="http://schemas.openxmlformats.org/officeDocument/2006/relationships/notesSlide" Target="../notesSlides/notesSlide90.xml"/><Relationship Id="rId9" Type="http://schemas.openxmlformats.org/officeDocument/2006/relationships/oleObject" Target="../embeddings/oleObject201.bin"/></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7" Type="http://schemas.openxmlformats.org/officeDocument/2006/relationships/image" Target="../media/image283.jpeg"/><Relationship Id="rId2" Type="http://schemas.openxmlformats.org/officeDocument/2006/relationships/slideLayout" Target="../slideLayouts/slideLayout4.xml"/><Relationship Id="rId1" Type="http://schemas.openxmlformats.org/officeDocument/2006/relationships/customXml" Target="../../customXml/item63.xml"/><Relationship Id="rId6" Type="http://schemas.openxmlformats.org/officeDocument/2006/relationships/image" Target="../media/image282.jpeg"/><Relationship Id="rId5" Type="http://schemas.openxmlformats.org/officeDocument/2006/relationships/image" Target="../media/image281.jpeg"/><Relationship Id="rId4" Type="http://schemas.openxmlformats.org/officeDocument/2006/relationships/image" Target="../media/image280.jpe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10.xml"/><Relationship Id="rId4" Type="http://schemas.openxmlformats.org/officeDocument/2006/relationships/image" Target="../media/image284.jpeg"/></Relationships>
</file>

<file path=ppt/slides/_rels/slide95.xml.rels><?xml version="1.0" encoding="UTF-8" standalone="yes"?>
<Relationships xmlns="http://schemas.openxmlformats.org/package/2006/relationships"><Relationship Id="rId8" Type="http://schemas.openxmlformats.org/officeDocument/2006/relationships/oleObject" Target="../embeddings/oleObject204.bin"/><Relationship Id="rId3" Type="http://schemas.openxmlformats.org/officeDocument/2006/relationships/slideLayout" Target="../slideLayouts/slideLayout4.xml"/><Relationship Id="rId7" Type="http://schemas.openxmlformats.org/officeDocument/2006/relationships/image" Target="../media/image285.wmf"/><Relationship Id="rId2" Type="http://schemas.openxmlformats.org/officeDocument/2006/relationships/customXml" Target="../../customXml/item81.xml"/><Relationship Id="rId1" Type="http://schemas.openxmlformats.org/officeDocument/2006/relationships/vmlDrawing" Target="../drawings/vmlDrawing50.vml"/><Relationship Id="rId6" Type="http://schemas.openxmlformats.org/officeDocument/2006/relationships/oleObject" Target="../embeddings/oleObject203.bin"/><Relationship Id="rId11" Type="http://schemas.openxmlformats.org/officeDocument/2006/relationships/image" Target="../media/image287.wmf"/><Relationship Id="rId5" Type="http://schemas.openxmlformats.org/officeDocument/2006/relationships/image" Target="../media/image146.jpeg"/><Relationship Id="rId10" Type="http://schemas.openxmlformats.org/officeDocument/2006/relationships/oleObject" Target="../embeddings/oleObject205.bin"/><Relationship Id="rId4" Type="http://schemas.openxmlformats.org/officeDocument/2006/relationships/notesSlide" Target="../notesSlides/notesSlide94.xml"/><Relationship Id="rId9" Type="http://schemas.openxmlformats.org/officeDocument/2006/relationships/image" Target="../media/image286.wmf"/></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97.xml.rels><?xml version="1.0" encoding="UTF-8" standalone="yes"?>
<Relationships xmlns="http://schemas.openxmlformats.org/package/2006/relationships"><Relationship Id="rId8" Type="http://schemas.openxmlformats.org/officeDocument/2006/relationships/oleObject" Target="../embeddings/oleObject207.bin"/><Relationship Id="rId3" Type="http://schemas.openxmlformats.org/officeDocument/2006/relationships/slideLayout" Target="../slideLayouts/slideLayout4.xml"/><Relationship Id="rId7" Type="http://schemas.openxmlformats.org/officeDocument/2006/relationships/image" Target="../media/image288.wmf"/><Relationship Id="rId2" Type="http://schemas.openxmlformats.org/officeDocument/2006/relationships/customXml" Target="../../customXml/item23.xml"/><Relationship Id="rId1" Type="http://schemas.openxmlformats.org/officeDocument/2006/relationships/vmlDrawing" Target="../drawings/vmlDrawing51.vml"/><Relationship Id="rId6" Type="http://schemas.openxmlformats.org/officeDocument/2006/relationships/oleObject" Target="../embeddings/oleObject206.bin"/><Relationship Id="rId11" Type="http://schemas.openxmlformats.org/officeDocument/2006/relationships/image" Target="../media/image290.wmf"/><Relationship Id="rId5" Type="http://schemas.openxmlformats.org/officeDocument/2006/relationships/image" Target="../media/image291.jpeg"/><Relationship Id="rId10" Type="http://schemas.openxmlformats.org/officeDocument/2006/relationships/oleObject" Target="../embeddings/oleObject208.bin"/><Relationship Id="rId4" Type="http://schemas.openxmlformats.org/officeDocument/2006/relationships/notesSlide" Target="../notesSlides/notesSlide96.xml"/><Relationship Id="rId9" Type="http://schemas.openxmlformats.org/officeDocument/2006/relationships/image" Target="../media/image289.wmf"/></Relationships>
</file>

<file path=ppt/slides/_rels/slide98.xml.rels><?xml version="1.0" encoding="UTF-8" standalone="yes"?>
<Relationships xmlns="http://schemas.openxmlformats.org/package/2006/relationships"><Relationship Id="rId8" Type="http://schemas.openxmlformats.org/officeDocument/2006/relationships/image" Target="../media/image293.wmf"/><Relationship Id="rId13" Type="http://schemas.openxmlformats.org/officeDocument/2006/relationships/oleObject" Target="../embeddings/oleObject213.bin"/><Relationship Id="rId3" Type="http://schemas.openxmlformats.org/officeDocument/2006/relationships/slideLayout" Target="../slideLayouts/slideLayout4.xml"/><Relationship Id="rId7" Type="http://schemas.openxmlformats.org/officeDocument/2006/relationships/oleObject" Target="../embeddings/oleObject210.bin"/><Relationship Id="rId12" Type="http://schemas.openxmlformats.org/officeDocument/2006/relationships/image" Target="../media/image295.wmf"/><Relationship Id="rId2" Type="http://schemas.openxmlformats.org/officeDocument/2006/relationships/customXml" Target="../../customXml/item60.xml"/><Relationship Id="rId1" Type="http://schemas.openxmlformats.org/officeDocument/2006/relationships/vmlDrawing" Target="../drawings/vmlDrawing52.vml"/><Relationship Id="rId6" Type="http://schemas.openxmlformats.org/officeDocument/2006/relationships/image" Target="../media/image292.wmf"/><Relationship Id="rId11" Type="http://schemas.openxmlformats.org/officeDocument/2006/relationships/oleObject" Target="../embeddings/oleObject212.bin"/><Relationship Id="rId5" Type="http://schemas.openxmlformats.org/officeDocument/2006/relationships/oleObject" Target="../embeddings/oleObject209.bin"/><Relationship Id="rId10" Type="http://schemas.openxmlformats.org/officeDocument/2006/relationships/image" Target="../media/image294.wmf"/><Relationship Id="rId4" Type="http://schemas.openxmlformats.org/officeDocument/2006/relationships/notesSlide" Target="../notesSlides/notesSlide97.xml"/><Relationship Id="rId9" Type="http://schemas.openxmlformats.org/officeDocument/2006/relationships/oleObject" Target="../embeddings/oleObject211.bin"/><Relationship Id="rId14" Type="http://schemas.openxmlformats.org/officeDocument/2006/relationships/image" Target="../media/image296.wmf"/></Relationships>
</file>

<file path=ppt/slides/_rels/slide99.xml.rels><?xml version="1.0" encoding="UTF-8" standalone="yes"?>
<Relationships xmlns="http://schemas.openxmlformats.org/package/2006/relationships"><Relationship Id="rId8" Type="http://schemas.openxmlformats.org/officeDocument/2006/relationships/image" Target="../media/image298.wmf"/><Relationship Id="rId3" Type="http://schemas.openxmlformats.org/officeDocument/2006/relationships/slideLayout" Target="../slideLayouts/slideLayout4.xml"/><Relationship Id="rId7" Type="http://schemas.openxmlformats.org/officeDocument/2006/relationships/oleObject" Target="../embeddings/oleObject215.bin"/><Relationship Id="rId2" Type="http://schemas.openxmlformats.org/officeDocument/2006/relationships/customXml" Target="../../customXml/item59.xml"/><Relationship Id="rId1" Type="http://schemas.openxmlformats.org/officeDocument/2006/relationships/vmlDrawing" Target="../drawings/vmlDrawing53.vml"/><Relationship Id="rId6" Type="http://schemas.openxmlformats.org/officeDocument/2006/relationships/image" Target="../media/image297.wmf"/><Relationship Id="rId5" Type="http://schemas.openxmlformats.org/officeDocument/2006/relationships/oleObject" Target="../embeddings/oleObject214.bin"/><Relationship Id="rId4" Type="http://schemas.openxmlformats.org/officeDocument/2006/relationships/notesSlide" Target="../notesSlides/notesSlide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5081813"/>
            <a:ext cx="9144000" cy="1195306"/>
          </a:xfrm>
          <a:prstGeom prst="rect">
            <a:avLst/>
          </a:prstGeom>
        </p:spPr>
        <p:txBody>
          <a:bodyPr/>
          <a:lstStyle/>
          <a:p>
            <a:pPr marR="0" algn="ctr" defTabSz="914400">
              <a:lnSpc>
                <a:spcPts val="4000"/>
              </a:lnSpc>
              <a:buClrTx/>
              <a:buSzTx/>
              <a:buFontTx/>
              <a:buNone/>
              <a:defRPr/>
            </a:pPr>
            <a:r>
              <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rPr>
              <a:t>专题</a:t>
            </a:r>
            <a:r>
              <a:rPr kumimoji="0" lang="en-US" altLang="zh-CN" sz="2800" b="0" kern="0" cap="none" spc="0" normalizeH="0" baseline="0" noProof="0" dirty="0">
                <a:solidFill>
                  <a:srgbClr val="FFFF00"/>
                </a:solidFill>
                <a:latin typeface="黑体" panose="02010609060101010101" pitchFamily="49" charset="-122"/>
                <a:ea typeface="黑体" panose="02010609060101010101" pitchFamily="49" charset="-122"/>
                <a:cs typeface="+mj-cs"/>
              </a:rPr>
              <a:t>26</a:t>
            </a:r>
            <a:r>
              <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rPr>
              <a:t> 物质结构与性质</a:t>
            </a:r>
          </a:p>
        </p:txBody>
      </p:sp>
      <p:sp>
        <p:nvSpPr>
          <p:cNvPr id="3075" name="Rectangle 2"/>
          <p:cNvSpPr>
            <a:spLocks noGrp="1"/>
          </p:cNvSpPr>
          <p:nvPr>
            <p:ph type="ctrTitle" idx="4294967295"/>
          </p:nvPr>
        </p:nvSpPr>
        <p:spPr>
          <a:xfrm>
            <a:off x="0" y="4094707"/>
            <a:ext cx="9144000" cy="684054"/>
          </a:xfrm>
          <a:prstGeom prst="rect">
            <a:avLst/>
          </a:prstGeom>
          <a:noFill/>
          <a:ln w="9525">
            <a:noFill/>
          </a:ln>
        </p:spPr>
        <p:txBody>
          <a:bodyPr/>
          <a:lstStyle>
            <a:lvl1pPr lvl="0">
              <a:defRPr/>
            </a:lvl1pPr>
          </a:lstStyle>
          <a:p>
            <a:pPr lvl="0" eaLnBrk="1" hangingPunct="1"/>
            <a:r>
              <a:rPr lang="zh-CN" altLang="en-US" sz="2400" b="1" dirty="0">
                <a:solidFill>
                  <a:schemeClr val="bg1"/>
                </a:solidFill>
                <a:ea typeface="黑体" panose="02010609060101010101" pitchFamily="49" charset="-122"/>
              </a:rPr>
              <a:t>高考化学</a:t>
            </a:r>
            <a:r>
              <a:rPr lang="zh-CN" altLang="en-US" sz="4000" dirty="0">
                <a:solidFill>
                  <a:schemeClr val="bg1"/>
                </a:solidFill>
                <a:ea typeface="黑体" panose="02010609060101010101" pitchFamily="49" charset="-122"/>
              </a:rPr>
              <a:t> </a:t>
            </a:r>
            <a:r>
              <a:rPr lang="zh-CN" altLang="en-US" sz="1800" dirty="0">
                <a:solidFill>
                  <a:schemeClr val="bg1"/>
                </a:solidFill>
                <a:ea typeface="黑体" panose="02010609060101010101" pitchFamily="49" charset="-122"/>
              </a:rPr>
              <a:t>(江苏省专用)</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(2015江苏单科,21A,12分)下列反应曾用于检测司机是否酒后驾驶:</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2Cr</a:t>
            </a:r>
            <a:r>
              <a:rPr lang="zh-CN" altLang="en-US" sz="1152" kern="0" baseline="-15000" dirty="0">
                <a:solidFill>
                  <a:srgbClr val="000000"/>
                </a:solidFill>
                <a:latin typeface="Times New Roman" pitchFamily="65" charset="-122"/>
                <a:ea typeface="宋体" pitchFamily="65" charset="-122"/>
              </a:rPr>
              <a:t>2</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OH+16H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+13H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03" kern="0" spc="17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4[Cr(H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+3CH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COOH</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(1)Cr</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;配合物[Cr(H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中,与Cr</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形成配</a:t>
            </a:r>
            <a:br>
              <a:rPr dirty="0"/>
            </a:br>
            <a:r>
              <a:rPr lang="zh-CN" altLang="en-US" sz="1530" kern="0" dirty="0">
                <a:solidFill>
                  <a:srgbClr val="000000"/>
                </a:solidFill>
                <a:latin typeface="Times New Roman" pitchFamily="65" charset="-122"/>
                <a:ea typeface="宋体" pitchFamily="65" charset="-122"/>
              </a:rPr>
              <a:t>位键的原子是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(填元素符号)。</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COOH中C原子轨道杂化类型为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 mol 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COOH分子含有σ键的数目为</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(3)与H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O互为等电子体的一种阳离子为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(填化学式);H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O与CH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OH可以任意比例</a:t>
            </a:r>
            <a:br>
              <a:rPr dirty="0"/>
            </a:br>
            <a:r>
              <a:rPr lang="zh-CN" altLang="en-US" sz="1530" kern="0" dirty="0">
                <a:solidFill>
                  <a:srgbClr val="000000"/>
                </a:solidFill>
                <a:latin typeface="Times New Roman" pitchFamily="65" charset="-122"/>
                <a:ea typeface="宋体" pitchFamily="65" charset="-122"/>
              </a:rPr>
              <a:t>互溶,除因为它们都是极性分子外,还因为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12.jpeg"/>
          <p:cNvPicPr>
            <a:picLocks noChangeAspect="1"/>
          </p:cNvPicPr>
          <p:nvPr/>
        </p:nvPicPr>
        <p:blipFill>
          <a:blip r:embed="rId5"/>
          <a:stretch>
            <a:fillRect/>
          </a:stretch>
        </p:blipFill>
        <p:spPr>
          <a:xfrm>
            <a:off x="3423524" y="1501174"/>
            <a:ext cx="371474" cy="219074"/>
          </a:xfrm>
          <a:prstGeom prst="rect">
            <a:avLst/>
          </a:prstGeom>
        </p:spPr>
      </p:pic>
      <p:graphicFrame>
        <p:nvGraphicFramePr>
          <p:cNvPr id="5" name="对象 4"/>
          <p:cNvGraphicFramePr>
            <a:graphicFrameLocks noChangeAspect="1"/>
          </p:cNvGraphicFramePr>
          <p:nvPr/>
        </p:nvGraphicFramePr>
        <p:xfrm>
          <a:off x="880200" y="1493744"/>
          <a:ext cx="285750" cy="257175"/>
        </p:xfrm>
        <a:graphic>
          <a:graphicData uri="http://schemas.openxmlformats.org/presentationml/2006/ole">
            <mc:AlternateContent xmlns:mc="http://schemas.openxmlformats.org/markup-compatibility/2006">
              <mc:Choice xmlns:v="urn:schemas-microsoft-com:vml" Requires="v">
                <p:oleObj spid="_x0000_s7175" name="Equation" r:id="rId6" imgW="288000" imgH="259200" progId="">
                  <p:embed/>
                </p:oleObj>
              </mc:Choice>
              <mc:Fallback>
                <p:oleObj name="Equation" r:id="rId6" imgW="288000" imgH="2592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0200" y="1493744"/>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32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7</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(2)V形　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或SO</a:t>
            </a:r>
            <a:r>
              <a:rPr lang="zh-CN" altLang="en-US" sz="1152" kern="0" baseline="-15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、sp</a:t>
            </a:r>
            <a:r>
              <a:rPr lang="zh-CN" altLang="en-US" sz="1152" kern="0" baseline="59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(4)23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(5)Mg</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1-</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O</a:t>
            </a:r>
            <a:endParaRPr lang="zh-CN" altLang="en-US" dirty="0"/>
          </a:p>
        </p:txBody>
      </p:sp>
    </p:spTree>
    <p:custDataLst>
      <p:custData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(1)Co的原子序数是27,其原子基态核外电子排布式为1s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br>
              <a:rPr dirty="0"/>
            </a:br>
            <a:r>
              <a:rPr lang="zh-CN" altLang="en-US" sz="1530" kern="0" dirty="0">
                <a:solidFill>
                  <a:srgbClr val="000000"/>
                </a:solidFill>
                <a:latin typeface="Times New Roman" pitchFamily="65" charset="-122"/>
                <a:ea typeface="宋体" pitchFamily="65" charset="-122"/>
              </a:rPr>
              <a:t>则Co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基态核外电子排布式为1s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中心原子N的价层电子对数为3,且含有1个孤电子对,故空间构型为V形;N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共有3个原</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子、18个价电子,O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和SO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等与其互为等电子体。</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COOH中甲基碳为sp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杂化,羧基碳为sp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(4)Co的配位数为6,一个NO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分子中σ键数各为2、3,则1 mol该配合物中含σ键的数目为</a:t>
            </a:r>
            <a:br>
              <a:rPr dirty="0"/>
            </a:br>
            <a:r>
              <a:rPr lang="zh-CN" altLang="en-US" sz="1530" kern="0" dirty="0">
                <a:solidFill>
                  <a:srgbClr val="000000"/>
                </a:solidFill>
                <a:latin typeface="Times New Roman" pitchFamily="65" charset="-122"/>
                <a:ea typeface="宋体" pitchFamily="65" charset="-122"/>
              </a:rPr>
              <a:t>(6+2+3</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5)mol=23 mol。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(5)由题意易得CoO、MgO形成的固溶体的化学式为Mg</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1-</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O。</a:t>
            </a:r>
            <a:endParaRPr lang="zh-CN" altLang="en-US" dirty="0"/>
          </a:p>
        </p:txBody>
      </p:sp>
      <p:graphicFrame>
        <p:nvGraphicFramePr>
          <p:cNvPr id="4" name="对象 3"/>
          <p:cNvGraphicFramePr>
            <a:graphicFrameLocks noChangeAspect="1"/>
          </p:cNvGraphicFramePr>
          <p:nvPr/>
        </p:nvGraphicFramePr>
        <p:xfrm>
          <a:off x="907062" y="1847552"/>
          <a:ext cx="228600" cy="257175"/>
        </p:xfrm>
        <a:graphic>
          <a:graphicData uri="http://schemas.openxmlformats.org/presentationml/2006/ole">
            <mc:AlternateContent xmlns:mc="http://schemas.openxmlformats.org/markup-compatibility/2006">
              <mc:Choice xmlns:v="urn:schemas-microsoft-com:vml" Requires="v">
                <p:oleObj spid="_x0000_s57356" name="Equation" r:id="rId5" imgW="230400" imgH="259200" progId="">
                  <p:embed/>
                </p:oleObj>
              </mc:Choice>
              <mc:Fallback>
                <p:oleObj name="Equation" r:id="rId5" imgW="230400" imgH="259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7062" y="1847552"/>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7151241" y="1847552"/>
          <a:ext cx="228599" cy="257174"/>
        </p:xfrm>
        <a:graphic>
          <a:graphicData uri="http://schemas.openxmlformats.org/presentationml/2006/ole">
            <mc:AlternateContent xmlns:mc="http://schemas.openxmlformats.org/markup-compatibility/2006">
              <mc:Choice xmlns:v="urn:schemas-microsoft-com:vml" Requires="v">
                <p:oleObj spid="_x0000_s57357" name="Equation" r:id="rId7" imgW="230400" imgH="259200" progId="">
                  <p:embed/>
                </p:oleObj>
              </mc:Choice>
              <mc:Fallback>
                <p:oleObj name="Equation" r:id="rId7" imgW="230400" imgH="2592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51241" y="1847552"/>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易错提醒 </a:t>
            </a:r>
            <a:r>
              <a:rPr lang="zh-CN" altLang="en-US" sz="1530" kern="0" dirty="0">
                <a:solidFill>
                  <a:srgbClr val="000000"/>
                </a:solidFill>
                <a:latin typeface="Times New Roman" pitchFamily="65" charset="-122"/>
                <a:ea typeface="宋体" pitchFamily="65" charset="-122"/>
              </a:rPr>
              <a:t>   配合物中的配位键也属于σ键,计算时容易遗漏。</a:t>
            </a:r>
            <a:endParaRPr lang="zh-CN" altLang="en-US" dirty="0"/>
          </a:p>
        </p:txBody>
      </p:sp>
      <p:sp>
        <p:nvSpPr>
          <p:cNvPr id="3" name="TextBox 2"/>
          <p:cNvSpPr txBox="1"/>
          <p:nvPr/>
        </p:nvSpPr>
        <p:spPr>
          <a:xfrm>
            <a:off x="540000" y="143834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方法技巧</a:t>
            </a:r>
            <a:r>
              <a:rPr lang="zh-CN" altLang="en-US" sz="1530" kern="0" dirty="0">
                <a:solidFill>
                  <a:srgbClr val="000000"/>
                </a:solidFill>
                <a:latin typeface="Times New Roman" pitchFamily="65" charset="-122"/>
                <a:ea typeface="宋体" pitchFamily="65" charset="-122"/>
              </a:rPr>
              <a:t>    AB</a:t>
            </a:r>
            <a:r>
              <a:rPr lang="zh-CN" altLang="en-US" sz="1152" i="1" kern="0" baseline="-15000" dirty="0">
                <a:solidFill>
                  <a:srgbClr val="000000"/>
                </a:solidFill>
                <a:latin typeface="Times New Roman" pitchFamily="65" charset="-122"/>
                <a:ea typeface="宋体" pitchFamily="65" charset="-122"/>
              </a:rPr>
              <a:t>m</a:t>
            </a:r>
            <a:r>
              <a:rPr lang="zh-CN" altLang="en-US" sz="1530" kern="0" dirty="0">
                <a:solidFill>
                  <a:srgbClr val="000000"/>
                </a:solidFill>
                <a:latin typeface="Times New Roman" pitchFamily="65" charset="-122"/>
                <a:ea typeface="宋体" pitchFamily="65" charset="-122"/>
              </a:rPr>
              <a:t>型分子或离子杂化类型和分子空间构型:</a:t>
            </a:r>
            <a:endParaRPr lang="zh-CN" altLang="en-US" dirty="0"/>
          </a:p>
        </p:txBody>
      </p:sp>
      <p:graphicFrame>
        <p:nvGraphicFramePr>
          <p:cNvPr id="4" name="表格 3"/>
          <p:cNvGraphicFramePr>
            <a:graphicFrameLocks noGrp="1"/>
          </p:cNvGraphicFramePr>
          <p:nvPr/>
        </p:nvGraphicFramePr>
        <p:xfrm>
          <a:off x="540000" y="1792155"/>
          <a:ext cx="7740000" cy="2842560"/>
        </p:xfrm>
        <a:graphic>
          <a:graphicData uri="http://schemas.openxmlformats.org/drawingml/2006/table">
            <a:tbl>
              <a:tblPr/>
              <a:tblGrid>
                <a:gridCol w="1935000">
                  <a:extLst>
                    <a:ext uri="{9D8B030D-6E8A-4147-A177-3AD203B41FA5}">
                      <a16:colId xmlns:a16="http://schemas.microsoft.com/office/drawing/2014/main" val="20000"/>
                    </a:ext>
                  </a:extLst>
                </a:gridCol>
                <a:gridCol w="1935000">
                  <a:extLst>
                    <a:ext uri="{9D8B030D-6E8A-4147-A177-3AD203B41FA5}">
                      <a16:colId xmlns:a16="http://schemas.microsoft.com/office/drawing/2014/main" val="20001"/>
                    </a:ext>
                  </a:extLst>
                </a:gridCol>
                <a:gridCol w="1935000">
                  <a:extLst>
                    <a:ext uri="{9D8B030D-6E8A-4147-A177-3AD203B41FA5}">
                      <a16:colId xmlns:a16="http://schemas.microsoft.com/office/drawing/2014/main" val="20002"/>
                    </a:ext>
                  </a:extLst>
                </a:gridCol>
                <a:gridCol w="1935000">
                  <a:extLst>
                    <a:ext uri="{9D8B030D-6E8A-4147-A177-3AD203B41FA5}">
                      <a16:colId xmlns:a16="http://schemas.microsoft.com/office/drawing/2014/main" val="20003"/>
                    </a:ext>
                  </a:extLst>
                </a:gridCol>
              </a:tblGrid>
              <a:tr h="60264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物质</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价电子</a:t>
                      </a:r>
                    </a:p>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对数</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杂化类型</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分子空间构型</a:t>
                      </a:r>
                    </a:p>
                  </a:txBody>
                  <a:tcPr marL="45720" marR="45720"/>
                </a:tc>
                <a:extLst>
                  <a:ext uri="{0D108BD9-81ED-4DB2-BD59-A6C34878D82A}">
                    <a16:rowId xmlns:a16="http://schemas.microsoft.com/office/drawing/2014/main" val="10000"/>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CH</a:t>
                      </a:r>
                      <a:r>
                        <a:rPr lang="zh-CN" altLang="en-US" sz="747" kern="0" baseline="-15000" dirty="0">
                          <a:solidFill>
                            <a:srgbClr val="000000"/>
                          </a:solidFill>
                          <a:latin typeface="Times New Roman" pitchFamily="65" charset="-122"/>
                          <a:ea typeface="宋体" pitchFamily="65" charset="-122"/>
                        </a:rPr>
                        <a:t>4</a:t>
                      </a:r>
                      <a:r>
                        <a:rPr lang="zh-CN" altLang="en-US" sz="992" kern="0" dirty="0">
                          <a:solidFill>
                            <a:srgbClr val="000000"/>
                          </a:solidFill>
                          <a:latin typeface="Times New Roman" pitchFamily="65" charset="-122"/>
                          <a:ea typeface="宋体" pitchFamily="65" charset="-122"/>
                        </a:rPr>
                        <a:t>/CCl</a:t>
                      </a:r>
                      <a:r>
                        <a:rPr lang="zh-CN" altLang="en-US" sz="747" kern="0" baseline="-15000" dirty="0">
                          <a:solidFill>
                            <a:srgbClr val="000000"/>
                          </a:solidFill>
                          <a:latin typeface="Times New Roman" pitchFamily="65" charset="-122"/>
                          <a:ea typeface="宋体" pitchFamily="65" charset="-122"/>
                        </a:rPr>
                        <a:t>4</a:t>
                      </a:r>
                      <a:r>
                        <a:rPr lang="zh-CN" altLang="en-US" sz="992" kern="0" dirty="0">
                          <a:solidFill>
                            <a:srgbClr val="000000"/>
                          </a:solidFill>
                          <a:latin typeface="Times New Roman" pitchFamily="65" charset="-122"/>
                          <a:ea typeface="宋体" pitchFamily="65" charset="-122"/>
                        </a:rPr>
                        <a:t>/N</a:t>
                      </a:r>
                      <a:r>
                        <a:rPr lang="zh-CN" altLang="en-US" sz="964" kern="0" spc="385" dirty="0">
                          <a:solidFill>
                            <a:srgbClr val="000000"/>
                          </a:solidFill>
                          <a:latin typeface="Times New Roman" pitchFamily="65" charset="-122"/>
                          <a:ea typeface="宋体" pitchFamily="65" charset="-122"/>
                        </a:rPr>
                        <a:t> </a:t>
                      </a:r>
                      <a:r>
                        <a:rPr lang="zh-CN" altLang="en-US" sz="992" kern="0" dirty="0">
                          <a:solidFill>
                            <a:srgbClr val="000000"/>
                          </a:solidFill>
                          <a:latin typeface="Times New Roman" pitchFamily="65" charset="-122"/>
                          <a:ea typeface="宋体" pitchFamily="65" charset="-122"/>
                        </a:rPr>
                        <a:t>/S</a:t>
                      </a:r>
                      <a:r>
                        <a:rPr lang="zh-CN" altLang="en-US" sz="964" kern="0" spc="685" dirty="0">
                          <a:solidFill>
                            <a:srgbClr val="000000"/>
                          </a:solidFill>
                          <a:latin typeface="Times New Roman" pitchFamily="65" charset="-122"/>
                          <a:ea typeface="宋体" pitchFamily="65" charset="-122"/>
                        </a:rPr>
                        <a:t> </a:t>
                      </a:r>
                    </a:p>
                  </a:txBody>
                  <a:tcPr marL="45720" marR="45720"/>
                </a:tc>
                <a:tc rowSpan="3">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4</a:t>
                      </a:r>
                    </a:p>
                  </a:txBody>
                  <a:tcPr marL="45720" marR="45720"/>
                </a:tc>
                <a:tc rowSpan="3">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sp</a:t>
                      </a:r>
                      <a:r>
                        <a:rPr lang="zh-CN" altLang="en-US" sz="747" kern="0" baseline="59000" dirty="0">
                          <a:solidFill>
                            <a:srgbClr val="000000"/>
                          </a:solidFill>
                          <a:latin typeface="Times New Roman" pitchFamily="65" charset="-122"/>
                          <a:ea typeface="宋体" pitchFamily="65" charset="-122"/>
                        </a:rPr>
                        <a:t>3</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正四面体形</a:t>
                      </a:r>
                    </a:p>
                  </a:txBody>
                  <a:tcPr marL="45720" marR="45720"/>
                </a:tc>
                <a:extLst>
                  <a:ext uri="{0D108BD9-81ED-4DB2-BD59-A6C34878D82A}">
                    <a16:rowId xmlns:a16="http://schemas.microsoft.com/office/drawing/2014/main" val="10001"/>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NH</a:t>
                      </a:r>
                      <a:r>
                        <a:rPr lang="zh-CN" altLang="en-US" sz="747" kern="0" baseline="-15000" dirty="0">
                          <a:solidFill>
                            <a:srgbClr val="000000"/>
                          </a:solidFill>
                          <a:latin typeface="Times New Roman" pitchFamily="65" charset="-122"/>
                          <a:ea typeface="宋体" pitchFamily="65" charset="-122"/>
                        </a:rPr>
                        <a:t>3</a:t>
                      </a:r>
                      <a:r>
                        <a:rPr lang="zh-CN" altLang="en-US" sz="992" kern="0" dirty="0">
                          <a:solidFill>
                            <a:srgbClr val="000000"/>
                          </a:solidFill>
                          <a:latin typeface="Times New Roman" pitchFamily="65" charset="-122"/>
                          <a:ea typeface="宋体" pitchFamily="65" charset="-122"/>
                        </a:rPr>
                        <a:t>/S</a:t>
                      </a:r>
                      <a:r>
                        <a:rPr lang="zh-CN" altLang="en-US" sz="964" kern="0" spc="685" dirty="0">
                          <a:solidFill>
                            <a:srgbClr val="000000"/>
                          </a:solidFill>
                          <a:latin typeface="Times New Roman" pitchFamily="65" charset="-122"/>
                          <a:ea typeface="宋体" pitchFamily="65" charset="-122"/>
                        </a:rPr>
                        <a:t> </a:t>
                      </a:r>
                    </a:p>
                  </a:txBody>
                  <a:tcPr marL="45720" marR="45720"/>
                </a:tc>
                <a:tc vMerge="1">
                  <a:txBody>
                    <a:bodyPr/>
                    <a:lstStyle/>
                    <a:p>
                      <a:pPr eaLnBrk="0" latinLnBrk="1" hangingPunct="0"/>
                      <a:br/>
                      <a:endParaRPr/>
                    </a:p>
                  </a:txBody>
                  <a:tcPr marL="45720" marR="45720"/>
                </a:tc>
                <a:tc vMerge="1">
                  <a:txBody>
                    <a:bodyPr/>
                    <a:lstStyle/>
                    <a:p>
                      <a:pPr eaLnBrk="0" latinLnBrk="1" hangingPunct="0"/>
                      <a:br/>
                      <a:endParaRP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三角锥形</a:t>
                      </a:r>
                    </a:p>
                  </a:txBody>
                  <a:tcPr marL="45720" marR="45720"/>
                </a:tc>
                <a:extLst>
                  <a:ext uri="{0D108BD9-81ED-4DB2-BD59-A6C34878D82A}">
                    <a16:rowId xmlns:a16="http://schemas.microsoft.com/office/drawing/2014/main" val="10002"/>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H</a:t>
                      </a:r>
                      <a:r>
                        <a:rPr lang="zh-CN" altLang="en-US" sz="747" kern="0" baseline="-15000" dirty="0">
                          <a:solidFill>
                            <a:srgbClr val="000000"/>
                          </a:solidFill>
                          <a:latin typeface="Times New Roman" pitchFamily="65" charset="-122"/>
                          <a:ea typeface="宋体" pitchFamily="65" charset="-122"/>
                        </a:rPr>
                        <a:t>2</a:t>
                      </a:r>
                      <a:r>
                        <a:rPr lang="zh-CN" altLang="en-US" sz="992" kern="0" dirty="0">
                          <a:solidFill>
                            <a:srgbClr val="000000"/>
                          </a:solidFill>
                          <a:latin typeface="Times New Roman" pitchFamily="65" charset="-122"/>
                          <a:ea typeface="宋体" pitchFamily="65" charset="-122"/>
                        </a:rPr>
                        <a:t>O/H</a:t>
                      </a:r>
                      <a:r>
                        <a:rPr lang="zh-CN" altLang="en-US" sz="747" kern="0" baseline="-15000" dirty="0">
                          <a:solidFill>
                            <a:srgbClr val="000000"/>
                          </a:solidFill>
                          <a:latin typeface="Times New Roman" pitchFamily="65" charset="-122"/>
                          <a:ea typeface="宋体" pitchFamily="65" charset="-122"/>
                        </a:rPr>
                        <a:t>2</a:t>
                      </a:r>
                      <a:r>
                        <a:rPr lang="zh-CN" altLang="en-US" sz="992" kern="0" dirty="0">
                          <a:solidFill>
                            <a:srgbClr val="000000"/>
                          </a:solidFill>
                          <a:latin typeface="Times New Roman" pitchFamily="65" charset="-122"/>
                          <a:ea typeface="宋体" pitchFamily="65" charset="-122"/>
                        </a:rPr>
                        <a:t>S</a:t>
                      </a:r>
                    </a:p>
                  </a:txBody>
                  <a:tcPr marL="45720" marR="45720"/>
                </a:tc>
                <a:tc vMerge="1">
                  <a:txBody>
                    <a:bodyPr/>
                    <a:lstStyle/>
                    <a:p>
                      <a:pPr eaLnBrk="0" latinLnBrk="1" hangingPunct="0"/>
                      <a:br/>
                      <a:endParaRPr/>
                    </a:p>
                  </a:txBody>
                  <a:tcPr marL="45720" marR="45720"/>
                </a:tc>
                <a:tc vMerge="1">
                  <a:txBody>
                    <a:bodyPr/>
                    <a:lstStyle/>
                    <a:p>
                      <a:pPr eaLnBrk="0" latinLnBrk="1" hangingPunct="0"/>
                      <a:br/>
                      <a:endParaRP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V形</a:t>
                      </a:r>
                    </a:p>
                  </a:txBody>
                  <a:tcPr marL="45720" marR="45720"/>
                </a:tc>
                <a:extLst>
                  <a:ext uri="{0D108BD9-81ED-4DB2-BD59-A6C34878D82A}">
                    <a16:rowId xmlns:a16="http://schemas.microsoft.com/office/drawing/2014/main" val="10003"/>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BF</a:t>
                      </a:r>
                      <a:r>
                        <a:rPr lang="zh-CN" altLang="en-US" sz="747" kern="0" baseline="-15000" dirty="0">
                          <a:solidFill>
                            <a:srgbClr val="000000"/>
                          </a:solidFill>
                          <a:latin typeface="Times New Roman" pitchFamily="65" charset="-122"/>
                          <a:ea typeface="宋体" pitchFamily="65" charset="-122"/>
                        </a:rPr>
                        <a:t>3</a:t>
                      </a:r>
                      <a:r>
                        <a:rPr lang="zh-CN" altLang="en-US" sz="992" kern="0" dirty="0">
                          <a:solidFill>
                            <a:srgbClr val="000000"/>
                          </a:solidFill>
                          <a:latin typeface="Times New Roman" pitchFamily="65" charset="-122"/>
                          <a:ea typeface="宋体" pitchFamily="65" charset="-122"/>
                        </a:rPr>
                        <a:t>/C</a:t>
                      </a:r>
                      <a:r>
                        <a:rPr lang="zh-CN" altLang="en-US" sz="964" kern="0" spc="685" dirty="0">
                          <a:solidFill>
                            <a:srgbClr val="000000"/>
                          </a:solidFill>
                          <a:latin typeface="Times New Roman" pitchFamily="65" charset="-122"/>
                          <a:ea typeface="宋体" pitchFamily="65" charset="-122"/>
                        </a:rPr>
                        <a:t> </a:t>
                      </a:r>
                    </a:p>
                  </a:txBody>
                  <a:tcPr marL="45720" marR="45720"/>
                </a:tc>
                <a:tc rowSpan="2">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3</a:t>
                      </a:r>
                    </a:p>
                  </a:txBody>
                  <a:tcPr marL="45720" marR="45720"/>
                </a:tc>
                <a:tc rowSpan="2">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sp</a:t>
                      </a:r>
                      <a:r>
                        <a:rPr lang="zh-CN" altLang="en-US" sz="747" kern="0" baseline="59000" dirty="0">
                          <a:solidFill>
                            <a:srgbClr val="000000"/>
                          </a:solidFill>
                          <a:latin typeface="Times New Roman" pitchFamily="65" charset="-122"/>
                          <a:ea typeface="宋体" pitchFamily="65" charset="-122"/>
                        </a:rPr>
                        <a:t>2</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平面三角形</a:t>
                      </a:r>
                    </a:p>
                  </a:txBody>
                  <a:tcPr marL="45720" marR="45720"/>
                </a:tc>
                <a:extLst>
                  <a:ext uri="{0D108BD9-81ED-4DB2-BD59-A6C34878D82A}">
                    <a16:rowId xmlns:a16="http://schemas.microsoft.com/office/drawing/2014/main" val="10004"/>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SO</a:t>
                      </a:r>
                      <a:r>
                        <a:rPr lang="zh-CN" altLang="en-US" sz="747" kern="0" baseline="-15000" dirty="0">
                          <a:solidFill>
                            <a:srgbClr val="000000"/>
                          </a:solidFill>
                          <a:latin typeface="Times New Roman" pitchFamily="65" charset="-122"/>
                          <a:ea typeface="宋体" pitchFamily="65" charset="-122"/>
                        </a:rPr>
                        <a:t>2</a:t>
                      </a:r>
                    </a:p>
                  </a:txBody>
                  <a:tcPr marL="45720" marR="45720"/>
                </a:tc>
                <a:tc vMerge="1">
                  <a:txBody>
                    <a:bodyPr/>
                    <a:lstStyle/>
                    <a:p>
                      <a:pPr eaLnBrk="0" latinLnBrk="1" hangingPunct="0"/>
                      <a:br/>
                      <a:endParaRPr/>
                    </a:p>
                  </a:txBody>
                  <a:tcPr marL="45720" marR="45720"/>
                </a:tc>
                <a:tc vMerge="1">
                  <a:txBody>
                    <a:bodyPr/>
                    <a:lstStyle/>
                    <a:p>
                      <a:pPr eaLnBrk="0" latinLnBrk="1" hangingPunct="0"/>
                      <a:br/>
                      <a:endParaRP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V形</a:t>
                      </a:r>
                    </a:p>
                  </a:txBody>
                  <a:tcPr marL="45720" marR="45720"/>
                </a:tc>
                <a:extLst>
                  <a:ext uri="{0D108BD9-81ED-4DB2-BD59-A6C34878D82A}">
                    <a16:rowId xmlns:a16="http://schemas.microsoft.com/office/drawing/2014/main" val="10005"/>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CO</a:t>
                      </a:r>
                      <a:r>
                        <a:rPr lang="zh-CN" altLang="en-US" sz="747" kern="0" baseline="-15000" dirty="0">
                          <a:solidFill>
                            <a:srgbClr val="000000"/>
                          </a:solidFill>
                          <a:latin typeface="Times New Roman" pitchFamily="65" charset="-122"/>
                          <a:ea typeface="宋体" pitchFamily="65" charset="-122"/>
                        </a:rPr>
                        <a:t>2</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2</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sp</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直线形</a:t>
                      </a:r>
                    </a:p>
                  </a:txBody>
                  <a:tcPr marL="45720" marR="45720"/>
                </a:tc>
                <a:extLst>
                  <a:ext uri="{0D108BD9-81ED-4DB2-BD59-A6C34878D82A}">
                    <a16:rowId xmlns:a16="http://schemas.microsoft.com/office/drawing/2014/main" val="10006"/>
                  </a:ext>
                </a:extLst>
              </a:tr>
            </a:tbl>
          </a:graphicData>
        </a:graphic>
      </p:graphicFrame>
      <p:graphicFrame>
        <p:nvGraphicFramePr>
          <p:cNvPr id="5" name="对象 4"/>
          <p:cNvGraphicFramePr>
            <a:graphicFrameLocks noChangeAspect="1"/>
          </p:cNvGraphicFramePr>
          <p:nvPr/>
        </p:nvGraphicFramePr>
        <p:xfrm>
          <a:off x="1214129" y="2504991"/>
          <a:ext cx="171450" cy="180975"/>
        </p:xfrm>
        <a:graphic>
          <a:graphicData uri="http://schemas.openxmlformats.org/presentationml/2006/ole">
            <mc:AlternateContent xmlns:mc="http://schemas.openxmlformats.org/markup-compatibility/2006">
              <mc:Choice xmlns:v="urn:schemas-microsoft-com:vml" Requires="v">
                <p:oleObj spid="_x0000_s301077" name="Equation" r:id="rId5" imgW="172800" imgH="182400" progId="">
                  <p:embed/>
                </p:oleObj>
              </mc:Choice>
              <mc:Fallback>
                <p:oleObj name="Equation" r:id="rId5" imgW="172800" imgH="182400" progId="">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4129" y="2504991"/>
                        <a:ext cx="171450" cy="180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1490661" y="2504991"/>
          <a:ext cx="209549" cy="180975"/>
        </p:xfrm>
        <a:graphic>
          <a:graphicData uri="http://schemas.openxmlformats.org/presentationml/2006/ole">
            <mc:AlternateContent xmlns:mc="http://schemas.openxmlformats.org/markup-compatibility/2006">
              <mc:Choice xmlns:v="urn:schemas-microsoft-com:vml" Requires="v">
                <p:oleObj spid="_x0000_s301078" name="Equation" r:id="rId7" imgW="211200" imgH="182400" progId="">
                  <p:embed/>
                </p:oleObj>
              </mc:Choice>
              <mc:Fallback>
                <p:oleObj name="Equation" r:id="rId7" imgW="211200" imgH="1824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90661" y="2504991"/>
                        <a:ext cx="209549" cy="180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930568" y="2878311"/>
          <a:ext cx="209549" cy="180975"/>
        </p:xfrm>
        <a:graphic>
          <a:graphicData uri="http://schemas.openxmlformats.org/presentationml/2006/ole">
            <mc:AlternateContent xmlns:mc="http://schemas.openxmlformats.org/markup-compatibility/2006">
              <mc:Choice xmlns:v="urn:schemas-microsoft-com:vml" Requires="v">
                <p:oleObj spid="_x0000_s301079" name="Equation" r:id="rId9" imgW="211200" imgH="182400" progId="">
                  <p:embed/>
                </p:oleObj>
              </mc:Choice>
              <mc:Fallback>
                <p:oleObj name="Equation" r:id="rId9" imgW="211200" imgH="1824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0568" y="2878311"/>
                        <a:ext cx="209549" cy="180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916664" y="3624951"/>
          <a:ext cx="209549" cy="180975"/>
        </p:xfrm>
        <a:graphic>
          <a:graphicData uri="http://schemas.openxmlformats.org/presentationml/2006/ole">
            <mc:AlternateContent xmlns:mc="http://schemas.openxmlformats.org/markup-compatibility/2006">
              <mc:Choice xmlns:v="urn:schemas-microsoft-com:vml" Requires="v">
                <p:oleObj spid="_x0000_s301080" name="Equation" r:id="rId11" imgW="211200" imgH="182400" progId="">
                  <p:embed/>
                </p:oleObj>
              </mc:Choice>
              <mc:Fallback>
                <p:oleObj name="Equation" r:id="rId11" imgW="211200" imgH="1824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16664" y="3624951"/>
                        <a:ext cx="209549" cy="180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3545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(2019无锡期中,21A)(12分)合成氨工艺的一个重要工序是铜洗,其目的是用铜液[醋酸二氨合</a:t>
            </a:r>
            <a:br>
              <a:rPr dirty="0"/>
            </a:br>
            <a:r>
              <a:rPr lang="zh-CN" altLang="en-US" sz="1530" kern="0" dirty="0">
                <a:solidFill>
                  <a:srgbClr val="000000"/>
                </a:solidFill>
                <a:latin typeface="Times New Roman" pitchFamily="65" charset="-122"/>
                <a:ea typeface="宋体" pitchFamily="65" charset="-122"/>
              </a:rPr>
              <a:t>铜(Ⅰ)、氨水]吸收在生产过程中产生的CO和CO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等气体。铜液吸收CO的反应方程式为CH</a:t>
            </a:r>
            <a:r>
              <a:rPr lang="zh-CN" altLang="en-US" sz="1152" kern="0" baseline="-15000" dirty="0">
                <a:solidFill>
                  <a:srgbClr val="000000"/>
                </a:solidFill>
                <a:latin typeface="Times New Roman" pitchFamily="65" charset="-122"/>
                <a:ea typeface="宋体" pitchFamily="65" charset="-122"/>
              </a:rPr>
              <a:t>3</a:t>
            </a:r>
            <a:br>
              <a:rPr dirty="0"/>
            </a:br>
            <a:r>
              <a:rPr lang="zh-CN" altLang="en-US" sz="1530" kern="0" dirty="0">
                <a:solidFill>
                  <a:srgbClr val="000000"/>
                </a:solidFill>
                <a:latin typeface="Times New Roman" pitchFamily="65" charset="-122"/>
                <a:ea typeface="宋体" pitchFamily="65" charset="-122"/>
              </a:rPr>
              <a:t>COO[Cu(NH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]+CO+NH</a:t>
            </a:r>
            <a:r>
              <a:rPr lang="zh-CN" altLang="en-US" sz="1152" kern="0" baseline="-15000" dirty="0">
                <a:solidFill>
                  <a:srgbClr val="000000"/>
                </a:solidFill>
                <a:latin typeface="Times New Roman" pitchFamily="65" charset="-122"/>
                <a:ea typeface="宋体" pitchFamily="65" charset="-122"/>
              </a:rPr>
              <a:t>3</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(1)Cu</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(2)C、N、O元素的第一电离能由大到小的顺序为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(3)1 mol[Cu(NH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中含有σ键的数目为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]中C原子轨道的杂</a:t>
            </a:r>
            <a:br>
              <a:rPr dirty="0"/>
            </a:br>
            <a:r>
              <a:rPr lang="zh-CN" altLang="en-US" sz="1530" kern="0" dirty="0">
                <a:solidFill>
                  <a:srgbClr val="000000"/>
                </a:solidFill>
                <a:latin typeface="Times New Roman" pitchFamily="65" charset="-122"/>
                <a:ea typeface="宋体" pitchFamily="65" charset="-122"/>
              </a:rPr>
              <a:t>化类型是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(4)与NH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分子互为等电子体的阴离子为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O的晶胞结构如图所示,其中O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的配位数是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5788" kern="0" spc="823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118.jpeg"/>
          <p:cNvPicPr>
            <a:picLocks noChangeAspect="1"/>
          </p:cNvPicPr>
          <p:nvPr/>
        </p:nvPicPr>
        <p:blipFill>
          <a:blip r:embed="rId4" cstate="print"/>
          <a:stretch>
            <a:fillRect/>
          </a:stretch>
        </p:blipFill>
        <p:spPr>
          <a:xfrm>
            <a:off x="2632932" y="1854982"/>
            <a:ext cx="371474" cy="219075"/>
          </a:xfrm>
          <a:prstGeom prst="rect">
            <a:avLst/>
          </a:prstGeom>
        </p:spPr>
      </p:pic>
      <p:pic>
        <p:nvPicPr>
          <p:cNvPr id="4" name="图片 4" descr="textimage119.jpeg"/>
          <p:cNvPicPr>
            <a:picLocks noChangeAspect="1"/>
          </p:cNvPicPr>
          <p:nvPr/>
        </p:nvPicPr>
        <p:blipFill>
          <a:blip r:embed="rId5"/>
          <a:stretch>
            <a:fillRect/>
          </a:stretch>
        </p:blipFill>
        <p:spPr>
          <a:xfrm>
            <a:off x="1742345" y="4356373"/>
            <a:ext cx="1781174" cy="1533524"/>
          </a:xfrm>
          <a:prstGeom prst="rect">
            <a:avLst/>
          </a:prstGeom>
        </p:spPr>
      </p:pic>
    </p:spTree>
    <p:custDataLst>
      <p:custData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32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(1)[Ar]3d</a:t>
            </a:r>
            <a:r>
              <a:rPr lang="zh-CN" altLang="en-US" sz="1152" kern="0" baseline="59000" dirty="0">
                <a:solidFill>
                  <a:srgbClr val="000000"/>
                </a:solidFill>
                <a:latin typeface="Times New Roman" pitchFamily="65" charset="-122"/>
                <a:ea typeface="宋体" pitchFamily="65" charset="-122"/>
              </a:rPr>
              <a:t>10</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(2)N&gt;O&gt;C</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(3)8 mol或8</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6.02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23</a:t>
            </a:r>
            <a:r>
              <a:rPr lang="zh-CN" altLang="en-US" sz="1530" kern="0" dirty="0">
                <a:solidFill>
                  <a:srgbClr val="000000"/>
                </a:solidFill>
                <a:latin typeface="Times New Roman" pitchFamily="65" charset="-122"/>
                <a:ea typeface="宋体" pitchFamily="65" charset="-122"/>
              </a:rPr>
              <a:t>　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和sp</a:t>
            </a:r>
            <a:r>
              <a:rPr lang="zh-CN" altLang="en-US" sz="1152" kern="0" baseline="59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a:t>
            </a:r>
            <a:r>
              <a:rPr lang="zh-CN" altLang="en-US" sz="1412" kern="0" spc="387"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(5)4</a:t>
            </a:r>
            <a:endParaRPr lang="zh-CN" altLang="en-US" dirty="0"/>
          </a:p>
        </p:txBody>
      </p:sp>
      <p:graphicFrame>
        <p:nvGraphicFramePr>
          <p:cNvPr id="4" name="对象 3"/>
          <p:cNvGraphicFramePr>
            <a:graphicFrameLocks noChangeAspect="1"/>
          </p:cNvGraphicFramePr>
          <p:nvPr/>
        </p:nvGraphicFramePr>
        <p:xfrm>
          <a:off x="896336" y="2201360"/>
          <a:ext cx="228600" cy="257175"/>
        </p:xfrm>
        <a:graphic>
          <a:graphicData uri="http://schemas.openxmlformats.org/presentationml/2006/ole">
            <mc:AlternateContent xmlns:mc="http://schemas.openxmlformats.org/markup-compatibility/2006">
              <mc:Choice xmlns:v="urn:schemas-microsoft-com:vml" Requires="v">
                <p:oleObj spid="_x0000_s59399" name="Equation" r:id="rId5" imgW="230400" imgH="259200" progId="">
                  <p:embed/>
                </p:oleObj>
              </mc:Choice>
              <mc:Fallback>
                <p:oleObj name="Equation" r:id="rId5" imgW="230400" imgH="259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6336" y="2201360"/>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8891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(1)Cu基态核外电子排布式为[Ar]3d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,失去最外层的一个电子形成Cu</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(2)N原子核外电子排布式为1s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,O原子核外电子排布式为1s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,N原子2p轨道上电子</a:t>
            </a:r>
            <a:br>
              <a:rPr dirty="0"/>
            </a:br>
            <a:r>
              <a:rPr lang="zh-CN" altLang="en-US" sz="1530" kern="0" dirty="0">
                <a:solidFill>
                  <a:srgbClr val="000000"/>
                </a:solidFill>
                <a:latin typeface="Times New Roman" pitchFamily="65" charset="-122"/>
                <a:ea typeface="宋体" pitchFamily="65" charset="-122"/>
              </a:rPr>
              <a:t>为半充满稳定结构,因而难以失去电子,故第一电离能N&gt;O&gt;C。</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(3)1 mol[Cu(NH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中含有6 mol N—H σ键,2 mol N—Cu σ键,共含8 mol σ键。CH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]中甲基中的C为sp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杂化,碳氧双键中的C为sp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分子原子总数为4,价电子总数为8,与它互为等电子体的阴离子为C</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(5)图中白球个数为8</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+1=2个,黑球为4个,则白球表示O原子,黑球表示Cu原子,根据晶胞示意</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图,1个白球周围最接近且等距离的黑球有4个,即O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的配位数是4。</a:t>
            </a:r>
            <a:endParaRPr lang="zh-CN" altLang="en-US" dirty="0"/>
          </a:p>
        </p:txBody>
      </p:sp>
      <p:graphicFrame>
        <p:nvGraphicFramePr>
          <p:cNvPr id="4" name="对象 3"/>
          <p:cNvGraphicFramePr>
            <a:graphicFrameLocks noChangeAspect="1"/>
          </p:cNvGraphicFramePr>
          <p:nvPr/>
        </p:nvGraphicFramePr>
        <p:xfrm>
          <a:off x="6571715" y="2908976"/>
          <a:ext cx="228599" cy="257174"/>
        </p:xfrm>
        <a:graphic>
          <a:graphicData uri="http://schemas.openxmlformats.org/presentationml/2006/ole">
            <mc:AlternateContent xmlns:mc="http://schemas.openxmlformats.org/markup-compatibility/2006">
              <mc:Choice xmlns:v="urn:schemas-microsoft-com:vml" Requires="v">
                <p:oleObj spid="_x0000_s60428" name="Equation" r:id="rId5" imgW="230400" imgH="259200" progId="">
                  <p:embed/>
                </p:oleObj>
              </mc:Choice>
              <mc:Fallback>
                <p:oleObj name="Equation" r:id="rId5" imgW="230400" imgH="259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71715" y="2908976"/>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2336415" y="3264493"/>
          <a:ext cx="152400" cy="428625"/>
        </p:xfrm>
        <a:graphic>
          <a:graphicData uri="http://schemas.openxmlformats.org/presentationml/2006/ole">
            <mc:AlternateContent xmlns:mc="http://schemas.openxmlformats.org/markup-compatibility/2006">
              <mc:Choice xmlns:v="urn:schemas-microsoft-com:vml" Requires="v">
                <p:oleObj spid="_x0000_s60429" name="Equation" r:id="rId7" imgW="153600" imgH="432000" progId="">
                  <p:embed/>
                </p:oleObj>
              </mc:Choice>
              <mc:Fallback>
                <p:oleObj name="Equation" r:id="rId7" imgW="153600" imgH="432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36415" y="3264493"/>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2714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.(2019南京、盐城二模,21A)(12分)苯甲酸甲酯在NaBH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、ZnCl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等作用下可转化为醇,其中</a:t>
            </a:r>
            <a:br>
              <a:rPr dirty="0"/>
            </a:br>
            <a:r>
              <a:rPr lang="zh-CN" altLang="en-US" sz="1530" kern="0" dirty="0">
                <a:solidFill>
                  <a:srgbClr val="000000"/>
                </a:solidFill>
                <a:latin typeface="Times New Roman" pitchFamily="65" charset="-122"/>
                <a:ea typeface="宋体" pitchFamily="65" charset="-122"/>
              </a:rPr>
              <a:t>NaBH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转化为H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3665" kern="0" spc="39009"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672"/>
              </a:spcBef>
              <a:buNone/>
            </a:pPr>
            <a:r>
              <a:rPr lang="zh-CN" altLang="en-US" sz="1530" kern="0" dirty="0">
                <a:solidFill>
                  <a:srgbClr val="000000"/>
                </a:solidFill>
                <a:latin typeface="Times New Roman" pitchFamily="65" charset="-122"/>
                <a:ea typeface="宋体" pitchFamily="65" charset="-122"/>
              </a:rPr>
              <a:t>(1)Zn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(2)苯甲醇(</a:t>
            </a:r>
            <a:r>
              <a:rPr lang="zh-CN" altLang="en-US" sz="1967" kern="0" spc="1123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)中碳原子的杂化轨道类型为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30"/>
              </a:spcBef>
              <a:buNone/>
            </a:pPr>
            <a:r>
              <a:rPr lang="zh-CN" altLang="en-US" sz="1530" kern="0" dirty="0">
                <a:solidFill>
                  <a:srgbClr val="000000"/>
                </a:solidFill>
                <a:latin typeface="Times New Roman" pitchFamily="65" charset="-122"/>
                <a:ea typeface="宋体" pitchFamily="65" charset="-122"/>
              </a:rPr>
              <a:t>(3)1 mol苯甲酸甲酯(</a:t>
            </a:r>
            <a:r>
              <a:rPr lang="zh-CN" altLang="en-US" sz="1967" kern="0" spc="1213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)分子中含有σ键的数目为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mol。</a:t>
            </a:r>
            <a:endParaRPr lang="zh-CN" altLang="en-US" dirty="0"/>
          </a:p>
          <a:p>
            <a:pPr marL="0" indent="0" eaLnBrk="0" latinLnBrk="1" hangingPunct="0">
              <a:lnSpc>
                <a:spcPct val="150000"/>
              </a:lnSpc>
              <a:spcBef>
                <a:spcPts val="30"/>
              </a:spcBef>
              <a:buNone/>
            </a:pPr>
            <a:r>
              <a:rPr lang="zh-CN" altLang="en-US" sz="1530" kern="0" dirty="0">
                <a:solidFill>
                  <a:srgbClr val="000000"/>
                </a:solidFill>
                <a:latin typeface="Times New Roman" pitchFamily="65" charset="-122"/>
                <a:ea typeface="宋体" pitchFamily="65" charset="-122"/>
              </a:rPr>
              <a:t>(4)与B</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互为等电子体的阳离子为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(填化学式),B</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离子的空间构型为(用文字描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述)</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(5)硼酸是一种层状结构白色晶体,层内的H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分子通过氢键相连(如图所示)。1 mol 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br>
              <a:rPr dirty="0"/>
            </a:br>
            <a:r>
              <a:rPr lang="zh-CN" altLang="en-US" sz="1530" kern="0" dirty="0">
                <a:solidFill>
                  <a:srgbClr val="000000"/>
                </a:solidFill>
                <a:latin typeface="Times New Roman" pitchFamily="65" charset="-122"/>
                <a:ea typeface="宋体" pitchFamily="65" charset="-122"/>
              </a:rPr>
              <a:t>晶体含有</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mol氢键。</a:t>
            </a:r>
            <a:endParaRPr lang="zh-CN" altLang="en-US" dirty="0"/>
          </a:p>
        </p:txBody>
      </p:sp>
      <p:pic>
        <p:nvPicPr>
          <p:cNvPr id="3" name="图片 3" descr="textimage120.jpeg"/>
          <p:cNvPicPr>
            <a:picLocks noChangeAspect="1"/>
          </p:cNvPicPr>
          <p:nvPr/>
        </p:nvPicPr>
        <p:blipFill>
          <a:blip r:embed="rId5"/>
          <a:stretch>
            <a:fillRect/>
          </a:stretch>
        </p:blipFill>
        <p:spPr>
          <a:xfrm>
            <a:off x="1862137" y="1882280"/>
            <a:ext cx="5419725" cy="914400"/>
          </a:xfrm>
          <a:prstGeom prst="rect">
            <a:avLst/>
          </a:prstGeom>
        </p:spPr>
      </p:pic>
      <p:pic>
        <p:nvPicPr>
          <p:cNvPr id="4" name="图片 4" descr="textimage121.jpeg"/>
          <p:cNvPicPr>
            <a:picLocks noChangeAspect="1"/>
          </p:cNvPicPr>
          <p:nvPr/>
        </p:nvPicPr>
        <p:blipFill>
          <a:blip r:embed="rId6"/>
          <a:stretch>
            <a:fillRect/>
          </a:stretch>
        </p:blipFill>
        <p:spPr>
          <a:xfrm>
            <a:off x="1414610" y="3114081"/>
            <a:ext cx="1676400" cy="419099"/>
          </a:xfrm>
          <a:prstGeom prst="rect">
            <a:avLst/>
          </a:prstGeom>
        </p:spPr>
      </p:pic>
      <p:pic>
        <p:nvPicPr>
          <p:cNvPr id="5" name="图片 5" descr="textimage122.jpeg"/>
          <p:cNvPicPr>
            <a:picLocks noChangeAspect="1"/>
          </p:cNvPicPr>
          <p:nvPr/>
        </p:nvPicPr>
        <p:blipFill>
          <a:blip r:embed="rId7"/>
          <a:stretch>
            <a:fillRect/>
          </a:stretch>
        </p:blipFill>
        <p:spPr>
          <a:xfrm>
            <a:off x="2251631" y="3572803"/>
            <a:ext cx="1790700" cy="419099"/>
          </a:xfrm>
          <a:prstGeom prst="rect">
            <a:avLst/>
          </a:prstGeom>
        </p:spPr>
      </p:pic>
      <p:graphicFrame>
        <p:nvGraphicFramePr>
          <p:cNvPr id="7" name="对象 6"/>
          <p:cNvGraphicFramePr>
            <a:graphicFrameLocks noChangeAspect="1"/>
          </p:cNvGraphicFramePr>
          <p:nvPr/>
        </p:nvGraphicFramePr>
        <p:xfrm>
          <a:off x="1090736" y="4051476"/>
          <a:ext cx="228600" cy="257174"/>
        </p:xfrm>
        <a:graphic>
          <a:graphicData uri="http://schemas.openxmlformats.org/presentationml/2006/ole">
            <mc:AlternateContent xmlns:mc="http://schemas.openxmlformats.org/markup-compatibility/2006">
              <mc:Choice xmlns:v="urn:schemas-microsoft-com:vml" Requires="v">
                <p:oleObj spid="_x0000_s61452" name="Equation" r:id="rId8" imgW="230400" imgH="259200" progId="">
                  <p:embed/>
                </p:oleObj>
              </mc:Choice>
              <mc:Fallback>
                <p:oleObj name="Equation" r:id="rId8" imgW="230400" imgH="259200" progId="">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90736" y="4051476"/>
                        <a:ext cx="22860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5515073" y="4051476"/>
          <a:ext cx="228599" cy="257174"/>
        </p:xfrm>
        <a:graphic>
          <a:graphicData uri="http://schemas.openxmlformats.org/presentationml/2006/ole">
            <mc:AlternateContent xmlns:mc="http://schemas.openxmlformats.org/markup-compatibility/2006">
              <mc:Choice xmlns:v="urn:schemas-microsoft-com:vml" Requires="v">
                <p:oleObj spid="_x0000_s61453" name="Equation" r:id="rId10" imgW="230400" imgH="259200" progId="">
                  <p:embed/>
                </p:oleObj>
              </mc:Choice>
              <mc:Fallback>
                <p:oleObj name="Equation" r:id="rId10" imgW="230400" imgH="259200" progId="">
                  <p:embed/>
                  <p:pic>
                    <p:nvPicPr>
                      <p:cNvPr id="0"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15073" y="4051476"/>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8661" kern="0" spc="19913"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2559"/>
              </a:spcBef>
              <a:buNone/>
            </a:pP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分子的层状结构</a:t>
            </a:r>
            <a:endParaRPr lang="zh-CN" altLang="en-US"/>
          </a:p>
        </p:txBody>
      </p:sp>
      <p:pic>
        <p:nvPicPr>
          <p:cNvPr id="3" name="图片 3" descr="textimage123.jpeg"/>
          <p:cNvPicPr>
            <a:picLocks noChangeAspect="1"/>
          </p:cNvPicPr>
          <p:nvPr/>
        </p:nvPicPr>
        <p:blipFill>
          <a:blip r:embed="rId5"/>
          <a:stretch>
            <a:fillRect/>
          </a:stretch>
        </p:blipFill>
        <p:spPr>
          <a:xfrm>
            <a:off x="785786" y="1338972"/>
            <a:ext cx="3197994" cy="2090028"/>
          </a:xfrm>
          <a:prstGeom prst="rect">
            <a:avLst/>
          </a:prstGeom>
        </p:spPr>
      </p:pic>
      <p:sp>
        <p:nvSpPr>
          <p:cNvPr id="4" name="TextBox 2"/>
          <p:cNvSpPr txBox="1"/>
          <p:nvPr/>
        </p:nvSpPr>
        <p:spPr>
          <a:xfrm>
            <a:off x="540000" y="382092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10</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(3)18　(4)N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正四面体　(5)3</a:t>
            </a:r>
            <a:endParaRPr lang="zh-CN" altLang="en-US" dirty="0"/>
          </a:p>
        </p:txBody>
      </p:sp>
      <p:graphicFrame>
        <p:nvGraphicFramePr>
          <p:cNvPr id="5" name="对象 4"/>
          <p:cNvGraphicFramePr>
            <a:graphicFrameLocks noChangeAspect="1"/>
          </p:cNvGraphicFramePr>
          <p:nvPr/>
        </p:nvGraphicFramePr>
        <p:xfrm>
          <a:off x="2580915" y="4234665"/>
          <a:ext cx="238124" cy="257174"/>
        </p:xfrm>
        <a:graphic>
          <a:graphicData uri="http://schemas.openxmlformats.org/presentationml/2006/ole">
            <mc:AlternateContent xmlns:mc="http://schemas.openxmlformats.org/markup-compatibility/2006">
              <mc:Choice xmlns:v="urn:schemas-microsoft-com:vml" Requires="v">
                <p:oleObj spid="_x0000_s313350" name="Equation" r:id="rId6" imgW="240000" imgH="259200" progId="">
                  <p:embed/>
                </p:oleObj>
              </mc:Choice>
              <mc:Fallback>
                <p:oleObj name="Equation" r:id="rId6" imgW="240000" imgH="259200" progId="">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80915" y="4234665"/>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18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(1)看清题意,此题书写的是Zn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的基态核外电子排布式而不是Zn原子的。</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(2)苯甲醇(</a:t>
            </a:r>
            <a:r>
              <a:rPr lang="zh-CN" altLang="en-US" sz="1935" kern="0" spc="1118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)中全部以单键成键的碳原子(如苯环侧链上的碳原子)为sp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a:t>
            </a:r>
            <a:endParaRPr lang="zh-CN" altLang="en-US" dirty="0"/>
          </a:p>
          <a:p>
            <a:pPr marL="0" indent="0" eaLnBrk="0" latinLnBrk="1" hangingPunct="0">
              <a:lnSpc>
                <a:spcPct val="150000"/>
              </a:lnSpc>
              <a:spcBef>
                <a:spcPts val="18"/>
              </a:spcBef>
              <a:buNone/>
            </a:pPr>
            <a:r>
              <a:rPr lang="zh-CN" altLang="en-US" sz="1530" kern="0" dirty="0">
                <a:solidFill>
                  <a:srgbClr val="000000"/>
                </a:solidFill>
                <a:latin typeface="Times New Roman" pitchFamily="65" charset="-122"/>
                <a:ea typeface="宋体" pitchFamily="65" charset="-122"/>
              </a:rPr>
              <a:t>化,苯环中的碳原子为sp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(3)根据“共价单键是σ键,共价双键中有一个σ键、一个π键”知1 mol苯甲酸甲酯</a:t>
            </a:r>
            <a:br>
              <a:rPr dirty="0"/>
            </a:br>
            <a:r>
              <a:rPr lang="zh-CN" altLang="en-US" sz="1530" kern="0" dirty="0">
                <a:solidFill>
                  <a:srgbClr val="000000"/>
                </a:solidFill>
                <a:latin typeface="Times New Roman" pitchFamily="65" charset="-122"/>
                <a:ea typeface="宋体" pitchFamily="65" charset="-122"/>
              </a:rPr>
              <a:t>(</a:t>
            </a:r>
            <a:r>
              <a:rPr lang="zh-CN" altLang="en-US" sz="1935" kern="0" spc="1216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)分子中含有σ键的数目为18 mol。</a:t>
            </a:r>
            <a:endParaRPr lang="zh-CN" altLang="en-US" dirty="0"/>
          </a:p>
          <a:p>
            <a:pPr marL="0" indent="0" eaLnBrk="0" latinLnBrk="1" hangingPunct="0">
              <a:lnSpc>
                <a:spcPct val="150000"/>
              </a:lnSpc>
              <a:spcBef>
                <a:spcPts val="18"/>
              </a:spcBef>
              <a:buNone/>
            </a:pPr>
            <a:r>
              <a:rPr lang="zh-CN" altLang="en-US" sz="1530" kern="0" dirty="0">
                <a:solidFill>
                  <a:srgbClr val="000000"/>
                </a:solidFill>
                <a:latin typeface="Times New Roman" pitchFamily="65" charset="-122"/>
                <a:ea typeface="宋体" pitchFamily="65" charset="-122"/>
              </a:rPr>
              <a:t>(4)等电子体是指原子总数相等、价电子总数也相等的分子或离子。一般用同周期或同主族</a:t>
            </a:r>
            <a:br>
              <a:rPr dirty="0"/>
            </a:br>
            <a:r>
              <a:rPr lang="zh-CN" altLang="en-US" sz="1530" kern="0" dirty="0">
                <a:solidFill>
                  <a:srgbClr val="000000"/>
                </a:solidFill>
                <a:latin typeface="Times New Roman" pitchFamily="65" charset="-122"/>
                <a:ea typeface="宋体" pitchFamily="65" charset="-122"/>
              </a:rPr>
              <a:t>的其他元素替代,故与B</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互为等电子体的阳离子应该为5个原子构成的N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;根据价层电子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对互斥理论的公式计算可知其价电子对数</a:t>
            </a:r>
            <a:r>
              <a:rPr lang="zh-CN" altLang="en-US" sz="1530" i="1" kern="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=4,故B</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离子的空间构型为正四面体。</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(5)根据均摊法原理,1个硼酸分子周围有6个氢键,由2个硼酸分子共有,故1 mol 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晶体中有</a:t>
            </a:r>
            <a:br>
              <a:rPr dirty="0"/>
            </a:b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 mol氢键。</a:t>
            </a:r>
            <a:endParaRPr lang="zh-CN" altLang="en-US" dirty="0"/>
          </a:p>
        </p:txBody>
      </p:sp>
      <p:pic>
        <p:nvPicPr>
          <p:cNvPr id="3" name="图片 3" descr="textimage124.jpeg"/>
          <p:cNvPicPr>
            <a:picLocks noChangeAspect="1"/>
          </p:cNvPicPr>
          <p:nvPr/>
        </p:nvPicPr>
        <p:blipFill>
          <a:blip r:embed="rId5"/>
          <a:stretch>
            <a:fillRect/>
          </a:stretch>
        </p:blipFill>
        <p:spPr>
          <a:xfrm>
            <a:off x="1414610" y="1473130"/>
            <a:ext cx="1666875" cy="409575"/>
          </a:xfrm>
          <a:prstGeom prst="rect">
            <a:avLst/>
          </a:prstGeom>
        </p:spPr>
      </p:pic>
      <p:pic>
        <p:nvPicPr>
          <p:cNvPr id="4" name="图片 4" descr="textimage125.jpeg"/>
          <p:cNvPicPr>
            <a:picLocks noChangeAspect="1"/>
          </p:cNvPicPr>
          <p:nvPr/>
        </p:nvPicPr>
        <p:blipFill>
          <a:blip r:embed="rId6"/>
          <a:stretch>
            <a:fillRect/>
          </a:stretch>
        </p:blipFill>
        <p:spPr>
          <a:xfrm>
            <a:off x="604736" y="2630353"/>
            <a:ext cx="1790700" cy="409574"/>
          </a:xfrm>
          <a:prstGeom prst="rect">
            <a:avLst/>
          </a:prstGeom>
        </p:spPr>
      </p:pic>
      <p:graphicFrame>
        <p:nvGraphicFramePr>
          <p:cNvPr id="6" name="对象 5"/>
          <p:cNvGraphicFramePr>
            <a:graphicFrameLocks noChangeAspect="1"/>
          </p:cNvGraphicFramePr>
          <p:nvPr/>
        </p:nvGraphicFramePr>
        <p:xfrm>
          <a:off x="2467863" y="3454383"/>
          <a:ext cx="228599" cy="257174"/>
        </p:xfrm>
        <a:graphic>
          <a:graphicData uri="http://schemas.openxmlformats.org/presentationml/2006/ole">
            <mc:AlternateContent xmlns:mc="http://schemas.openxmlformats.org/markup-compatibility/2006">
              <mc:Choice xmlns:v="urn:schemas-microsoft-com:vml" Requires="v">
                <p:oleObj spid="_x0000_s63510" name="Equation" r:id="rId7" imgW="230400" imgH="259200" progId="">
                  <p:embed/>
                </p:oleObj>
              </mc:Choice>
              <mc:Fallback>
                <p:oleObj name="Equation" r:id="rId7" imgW="230400" imgH="2592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67863" y="3454383"/>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6627652" y="3454383"/>
          <a:ext cx="238125" cy="257175"/>
        </p:xfrm>
        <a:graphic>
          <a:graphicData uri="http://schemas.openxmlformats.org/presentationml/2006/ole">
            <mc:AlternateContent xmlns:mc="http://schemas.openxmlformats.org/markup-compatibility/2006">
              <mc:Choice xmlns:v="urn:schemas-microsoft-com:vml" Requires="v">
                <p:oleObj spid="_x0000_s63511" name="Equation" r:id="rId9" imgW="240000" imgH="259200" progId="">
                  <p:embed/>
                </p:oleObj>
              </mc:Choice>
              <mc:Fallback>
                <p:oleObj name="Equation" r:id="rId9" imgW="240000" imgH="2592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27652" y="3454383"/>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4715898" y="3808191"/>
          <a:ext cx="228599" cy="257174"/>
        </p:xfrm>
        <a:graphic>
          <a:graphicData uri="http://schemas.openxmlformats.org/presentationml/2006/ole">
            <mc:AlternateContent xmlns:mc="http://schemas.openxmlformats.org/markup-compatibility/2006">
              <mc:Choice xmlns:v="urn:schemas-microsoft-com:vml" Requires="v">
                <p:oleObj spid="_x0000_s63512" name="Equation" r:id="rId11" imgW="230400" imgH="259200" progId="">
                  <p:embed/>
                </p:oleObj>
              </mc:Choice>
              <mc:Fallback>
                <p:oleObj name="Equation" r:id="rId11" imgW="230400" imgH="2592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15898" y="3808191"/>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540000" y="4517516"/>
          <a:ext cx="152400" cy="428625"/>
        </p:xfrm>
        <a:graphic>
          <a:graphicData uri="http://schemas.openxmlformats.org/presentationml/2006/ole">
            <mc:AlternateContent xmlns:mc="http://schemas.openxmlformats.org/markup-compatibility/2006">
              <mc:Choice xmlns:v="urn:schemas-microsoft-com:vml" Requires="v">
                <p:oleObj spid="_x0000_s63513" name="Equation" r:id="rId13" imgW="153600" imgH="432000" progId="">
                  <p:embed/>
                </p:oleObj>
              </mc:Choice>
              <mc:Fallback>
                <p:oleObj name="Equation" r:id="rId13" imgW="153600" imgH="432000" progId="">
                  <p:embed/>
                  <p:pic>
                    <p:nvPicPr>
                      <p:cNvPr id="0"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40000" y="4517516"/>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2"/>
          <p:cNvSpPr txBox="1"/>
          <p:nvPr/>
        </p:nvSpPr>
        <p:spPr>
          <a:xfrm>
            <a:off x="540000" y="5080528"/>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易错警示</a:t>
            </a:r>
            <a:r>
              <a:rPr lang="zh-CN" altLang="en-US" sz="1530" kern="0" dirty="0">
                <a:solidFill>
                  <a:srgbClr val="000000"/>
                </a:solidFill>
                <a:latin typeface="Times New Roman" pitchFamily="65" charset="-122"/>
                <a:ea typeface="宋体" pitchFamily="65" charset="-122"/>
              </a:rPr>
              <a:t>    1.看清题意,本题第(1)问要求写Zn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的核外电子排布式,而不是Zn原子的。</a:t>
            </a:r>
            <a:endParaRPr lang="zh-CN" altLang="en-US" dirty="0"/>
          </a:p>
        </p:txBody>
      </p:sp>
      <p:sp>
        <p:nvSpPr>
          <p:cNvPr id="11" name="TextBox 10"/>
          <p:cNvSpPr txBox="1"/>
          <p:nvPr/>
        </p:nvSpPr>
        <p:spPr>
          <a:xfrm>
            <a:off x="540000" y="5428566"/>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2.(5)中给的是硼酸分子层状结构示意图,而要求计算的是1 mol 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BO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晶体中含有的氢键数</a:t>
            </a:r>
            <a:br>
              <a:rPr dirty="0"/>
            </a:br>
            <a:r>
              <a:rPr lang="zh-CN" altLang="en-US" sz="1530" kern="0" dirty="0">
                <a:solidFill>
                  <a:srgbClr val="000000"/>
                </a:solidFill>
                <a:latin typeface="Times New Roman" pitchFamily="65" charset="-122"/>
                <a:ea typeface="宋体" pitchFamily="65" charset="-122"/>
              </a:rPr>
              <a:t>目。</a:t>
            </a:r>
            <a:endParaRPr lang="zh-CN" altLang="en-US" dirty="0"/>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(2019扬州一模,21A)(12分)K</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[Fe(CN)</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]可用于生产油漆、药物等。</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中C原子轨道的杂化类型为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。与CN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互为等电子体的一种分子的结构式为</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(3)[Cu(H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结构示意图如图1所示。[Fe(CN)</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结构示意图如图2所示,请在图中相应位置补</a:t>
            </a:r>
            <a:br>
              <a:rPr dirty="0"/>
            </a:br>
            <a:r>
              <a:rPr lang="zh-CN" altLang="en-US" sz="1530" kern="0" dirty="0">
                <a:solidFill>
                  <a:srgbClr val="000000"/>
                </a:solidFill>
                <a:latin typeface="Times New Roman" pitchFamily="65" charset="-122"/>
                <a:ea typeface="宋体" pitchFamily="65" charset="-122"/>
              </a:rPr>
              <a:t>填配体。</a:t>
            </a:r>
            <a:endParaRPr lang="zh-CN" altLang="en-US" dirty="0"/>
          </a:p>
          <a:p>
            <a:pPr marL="0" indent="0" eaLnBrk="0" latinLnBrk="1" hangingPunct="0">
              <a:lnSpc>
                <a:spcPct val="150000"/>
              </a:lnSpc>
              <a:spcBef>
                <a:spcPts val="0"/>
              </a:spcBef>
              <a:buNone/>
            </a:pPr>
            <a:r>
              <a:rPr lang="zh-CN" altLang="en-US" sz="9282" kern="0" spc="45542"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794"/>
              </a:spcBef>
              <a:buNone/>
            </a:pPr>
            <a:r>
              <a:rPr lang="zh-CN" altLang="en-US" sz="1530" kern="0" dirty="0">
                <a:solidFill>
                  <a:srgbClr val="000000"/>
                </a:solidFill>
                <a:latin typeface="Times New Roman" pitchFamily="65" charset="-122"/>
                <a:ea typeface="宋体" pitchFamily="65" charset="-122"/>
              </a:rPr>
              <a:t>(4)已知3K</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Fe(CN)</a:t>
            </a:r>
            <a:r>
              <a:rPr lang="zh-CN" altLang="en-US" sz="1152" kern="0" baseline="-15000" dirty="0">
                <a:solidFill>
                  <a:srgbClr val="000000"/>
                </a:solidFill>
                <a:latin typeface="Times New Roman" pitchFamily="65" charset="-122"/>
                <a:ea typeface="宋体" pitchFamily="65" charset="-122"/>
              </a:rPr>
              <a:t>6</a:t>
            </a:r>
            <a:r>
              <a:rPr lang="zh-CN" altLang="en-US" sz="2131" kern="0" spc="79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12KCN+Fe</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C+3C+(CN)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分子中σ键与π键的数目比</a:t>
            </a:r>
            <a:endParaRPr lang="zh-CN" altLang="en-US" dirty="0"/>
          </a:p>
        </p:txBody>
      </p:sp>
      <p:pic>
        <p:nvPicPr>
          <p:cNvPr id="3" name="图片 3" descr="textimage126.jpeg"/>
          <p:cNvPicPr>
            <a:picLocks noChangeAspect="1"/>
          </p:cNvPicPr>
          <p:nvPr/>
        </p:nvPicPr>
        <p:blipFill>
          <a:blip r:embed="rId4"/>
          <a:stretch>
            <a:fillRect/>
          </a:stretch>
        </p:blipFill>
        <p:spPr>
          <a:xfrm>
            <a:off x="1763688" y="3457404"/>
            <a:ext cx="5103000" cy="1870867"/>
          </a:xfrm>
          <a:prstGeom prst="rect">
            <a:avLst/>
          </a:prstGeom>
        </p:spPr>
      </p:pic>
      <p:pic>
        <p:nvPicPr>
          <p:cNvPr id="4" name="图片 4" descr="textimage127.jpeg"/>
          <p:cNvPicPr>
            <a:picLocks noChangeAspect="1"/>
          </p:cNvPicPr>
          <p:nvPr/>
        </p:nvPicPr>
        <p:blipFill>
          <a:blip r:embed="rId5" cstate="print"/>
          <a:stretch>
            <a:fillRect/>
          </a:stretch>
        </p:blipFill>
        <p:spPr>
          <a:xfrm>
            <a:off x="2084189" y="5746502"/>
            <a:ext cx="371474" cy="466725"/>
          </a:xfrm>
          <a:prstGeom prst="rect">
            <a:avLst/>
          </a:prstGeom>
        </p:spPr>
      </p:pic>
    </p:spTree>
    <p:custDataLst>
      <p:custData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和sp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7 mol(或7</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6.02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F</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　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O与CH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OH之间可以形成氢键</a:t>
            </a:r>
            <a:endParaRPr lang="zh-CN" altLang="en-US" dirty="0"/>
          </a:p>
        </p:txBody>
      </p:sp>
      <p:sp>
        <p:nvSpPr>
          <p:cNvPr id="3" name="TextBox 2"/>
          <p:cNvSpPr txBox="1"/>
          <p:nvPr/>
        </p:nvSpPr>
        <p:spPr>
          <a:xfrm>
            <a:off x="540000" y="227972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(1)Cr为24号元素,铬原子的核外电子排布式为1s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,Cr</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基态核外电子排</a:t>
            </a:r>
            <a:br>
              <a:rPr dirty="0"/>
            </a:br>
            <a:r>
              <a:rPr lang="zh-CN" altLang="en-US" sz="1530" kern="0" dirty="0">
                <a:solidFill>
                  <a:srgbClr val="000000"/>
                </a:solidFill>
                <a:latin typeface="Times New Roman" pitchFamily="65" charset="-122"/>
                <a:ea typeface="宋体" pitchFamily="65" charset="-122"/>
              </a:rPr>
              <a:t>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);与Cr</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形成配位键的应为含孤对电子的氧原子。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(2)甲基(—CH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)中的碳原子轨道杂化类型为sp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,羧基(—COOH)中的碳原子轨道杂化类型为sp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br>
              <a:rPr dirty="0"/>
            </a:br>
            <a:r>
              <a:rPr lang="zh-CN" altLang="en-US" sz="1530" kern="0" dirty="0">
                <a:solidFill>
                  <a:srgbClr val="000000"/>
                </a:solidFill>
                <a:latin typeface="Times New Roman" pitchFamily="65" charset="-122"/>
                <a:ea typeface="宋体" pitchFamily="65" charset="-122"/>
              </a:rPr>
              <a:t>一个CH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COOH分子中有六个单键均为σ键,还含有一个碳氧双键,碳氧双键中含一个σ键、一</a:t>
            </a:r>
            <a:br>
              <a:rPr dirty="0"/>
            </a:br>
            <a:r>
              <a:rPr lang="zh-CN" altLang="en-US" sz="1530" kern="0" dirty="0">
                <a:solidFill>
                  <a:srgbClr val="000000"/>
                </a:solidFill>
                <a:latin typeface="Times New Roman" pitchFamily="65" charset="-122"/>
                <a:ea typeface="宋体" pitchFamily="65" charset="-122"/>
              </a:rPr>
              <a:t>个π键,共含7个σ键。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(3)等电子体必须满足原子总数和价电子总数均相等;H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O与CH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OH中均含羟基(—OH),可</a:t>
            </a:r>
            <a:br>
              <a:rPr dirty="0"/>
            </a:br>
            <a:r>
              <a:rPr lang="zh-CN" altLang="en-US" sz="1530" kern="0" dirty="0">
                <a:solidFill>
                  <a:srgbClr val="000000"/>
                </a:solidFill>
                <a:latin typeface="Times New Roman" pitchFamily="65" charset="-122"/>
                <a:ea typeface="宋体" pitchFamily="65" charset="-122"/>
              </a:rPr>
              <a:t>形成氢键。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81356"/>
          </a:xfrm>
          <a:prstGeom prst="rect">
            <a:avLst/>
          </a:prstGeom>
          <a:noFill/>
        </p:spPr>
        <p:txBody>
          <a:bodyPr wrap="square" lIns="0" tIns="0" rIns="0" bIns="0" rtlCol="0">
            <a:spAutoFit/>
          </a:bodyPr>
          <a:lstStyle/>
          <a:p>
            <a:pPr eaLnBrk="0" latinLnBrk="1" hangingPunct="0">
              <a:lnSpc>
                <a:spcPct val="150000"/>
              </a:lnSpc>
              <a:spcBef>
                <a:spcPts val="92"/>
              </a:spcBef>
            </a:pPr>
            <a:r>
              <a:rPr lang="zh-CN" altLang="en-US" sz="1530" i="1" kern="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(σ)∶</a:t>
            </a:r>
            <a:r>
              <a:rPr lang="zh-CN" altLang="en-US" sz="1530" i="1" kern="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(π)=</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(5)铁触媒是合成氨反应的催化剂,其表面存在氮原子。氮原子在铁表面上的单层附着局部示</a:t>
            </a:r>
            <a:br>
              <a:rPr dirty="0"/>
            </a:br>
            <a:r>
              <a:rPr lang="zh-CN" altLang="en-US" sz="1530" kern="0" dirty="0">
                <a:solidFill>
                  <a:srgbClr val="000000"/>
                </a:solidFill>
                <a:latin typeface="Times New Roman" pitchFamily="65" charset="-122"/>
                <a:ea typeface="宋体" pitchFamily="65" charset="-122"/>
              </a:rPr>
              <a:t>意图如图3所示。则铁表面上氮原子与铁原子的数目比为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8955" kern="0" spc="21269" dirty="0">
                <a:solidFill>
                  <a:srgbClr val="000000"/>
                </a:solidFill>
                <a:latin typeface="Times New Roman" pitchFamily="65" charset="-122"/>
                <a:ea typeface="宋体" pitchFamily="65" charset="-122"/>
              </a:rPr>
              <a:t> </a:t>
            </a:r>
            <a:endParaRPr lang="zh-CN" altLang="en-US" dirty="0"/>
          </a:p>
          <a:p>
            <a:pPr marL="0" indent="0" algn="ctr" eaLnBrk="0" latinLnBrk="1" hangingPunct="0">
              <a:lnSpc>
                <a:spcPct val="150000"/>
              </a:lnSpc>
              <a:spcBef>
                <a:spcPts val="2671"/>
              </a:spcBef>
              <a:buNone/>
            </a:pPr>
            <a:r>
              <a:rPr lang="zh-CN" altLang="en-US" sz="1530" kern="0" dirty="0">
                <a:solidFill>
                  <a:srgbClr val="000000"/>
                </a:solidFill>
                <a:latin typeface="Times New Roman" pitchFamily="65" charset="-122"/>
                <a:ea typeface="宋体" pitchFamily="65" charset="-122"/>
              </a:rPr>
              <a:t>图3</a:t>
            </a:r>
            <a:endParaRPr lang="zh-CN" altLang="en-US" dirty="0"/>
          </a:p>
        </p:txBody>
      </p:sp>
      <p:pic>
        <p:nvPicPr>
          <p:cNvPr id="3" name="图片 3" descr="textimage128.jpeg"/>
          <p:cNvPicPr>
            <a:picLocks noChangeAspect="1"/>
          </p:cNvPicPr>
          <p:nvPr/>
        </p:nvPicPr>
        <p:blipFill>
          <a:blip r:embed="rId4"/>
          <a:stretch>
            <a:fillRect/>
          </a:stretch>
        </p:blipFill>
        <p:spPr>
          <a:xfrm>
            <a:off x="2483768" y="2342059"/>
            <a:ext cx="3368360" cy="2156419"/>
          </a:xfrm>
          <a:prstGeom prst="rect">
            <a:avLst/>
          </a:prstGeom>
        </p:spPr>
      </p:pic>
    </p:spTree>
    <p:custDataLst>
      <p:custData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9695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t>
            </a:r>
            <a:r>
              <a:rPr lang="zh-CN" altLang="en-US" sz="1530" kern="0" dirty="0">
                <a:solidFill>
                  <a:srgbClr val="000000"/>
                </a:solidFill>
                <a:latin typeface="Times New Roman" pitchFamily="65" charset="-122"/>
                <a:ea typeface="宋体" pitchFamily="65" charset="-122"/>
              </a:rPr>
              <a:t>(1)[Ar]3d</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或1s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6</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(2)sp    </a:t>
            </a:r>
            <a:r>
              <a:rPr lang="zh-CN" altLang="en-US" sz="1282" kern="0" spc="419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或</a:t>
            </a:r>
            <a:r>
              <a:rPr lang="zh-CN" altLang="en-US" sz="1282" kern="0" spc="4042"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a:t>
            </a:r>
            <a:r>
              <a:rPr lang="zh-CN" altLang="en-US" sz="6049" kern="0" spc="12475"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572"/>
              </a:spcBef>
              <a:buNone/>
            </a:pPr>
            <a:r>
              <a:rPr lang="zh-CN" altLang="en-US" sz="1530" kern="0" dirty="0">
                <a:solidFill>
                  <a:srgbClr val="000000"/>
                </a:solidFill>
                <a:latin typeface="Times New Roman" pitchFamily="65" charset="-122"/>
                <a:ea typeface="宋体" pitchFamily="65" charset="-122"/>
              </a:rPr>
              <a:t>(4)3∶4</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(5)1∶2</a:t>
            </a:r>
            <a:endParaRPr lang="zh-CN" altLang="en-US" dirty="0"/>
          </a:p>
        </p:txBody>
      </p:sp>
      <p:pic>
        <p:nvPicPr>
          <p:cNvPr id="3" name="图片 3" descr="textimage129.jpeg"/>
          <p:cNvPicPr>
            <a:picLocks noChangeAspect="1"/>
          </p:cNvPicPr>
          <p:nvPr/>
        </p:nvPicPr>
        <p:blipFill>
          <a:blip r:embed="rId4"/>
          <a:stretch>
            <a:fillRect/>
          </a:stretch>
        </p:blipFill>
        <p:spPr>
          <a:xfrm>
            <a:off x="1133926" y="1501174"/>
            <a:ext cx="695325" cy="219075"/>
          </a:xfrm>
          <a:prstGeom prst="rect">
            <a:avLst/>
          </a:prstGeom>
        </p:spPr>
      </p:pic>
      <p:pic>
        <p:nvPicPr>
          <p:cNvPr id="4" name="图片 4" descr="textimage130.jpeg"/>
          <p:cNvPicPr>
            <a:picLocks noChangeAspect="1"/>
          </p:cNvPicPr>
          <p:nvPr/>
        </p:nvPicPr>
        <p:blipFill>
          <a:blip r:embed="rId5"/>
          <a:stretch>
            <a:fillRect/>
          </a:stretch>
        </p:blipFill>
        <p:spPr>
          <a:xfrm>
            <a:off x="2023651" y="1501174"/>
            <a:ext cx="676275" cy="219075"/>
          </a:xfrm>
          <a:prstGeom prst="rect">
            <a:avLst/>
          </a:prstGeom>
        </p:spPr>
      </p:pic>
      <p:pic>
        <p:nvPicPr>
          <p:cNvPr id="5" name="图片 5" descr="textimage131.jpeg"/>
          <p:cNvPicPr>
            <a:picLocks noChangeAspect="1"/>
          </p:cNvPicPr>
          <p:nvPr/>
        </p:nvPicPr>
        <p:blipFill>
          <a:blip r:embed="rId6"/>
          <a:stretch>
            <a:fillRect/>
          </a:stretch>
        </p:blipFill>
        <p:spPr>
          <a:xfrm>
            <a:off x="846942" y="1965461"/>
            <a:ext cx="2192136" cy="1499882"/>
          </a:xfrm>
          <a:prstGeom prst="rect">
            <a:avLst/>
          </a:prstGeom>
        </p:spPr>
      </p:pic>
    </p:spTree>
    <p:custDataLst>
      <p:custData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5848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　</a:t>
            </a:r>
            <a:r>
              <a:rPr lang="zh-CN" altLang="en-US" sz="1530" kern="0" dirty="0">
                <a:solidFill>
                  <a:srgbClr val="000000"/>
                </a:solidFill>
                <a:latin typeface="Times New Roman" pitchFamily="65" charset="-122"/>
                <a:ea typeface="宋体" pitchFamily="65" charset="-122"/>
              </a:rPr>
              <a:t>(1)Fe的原子序数为26,Fe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的核外电子数为24,根据核外电子排布规律可写出其核外电</a:t>
            </a:r>
            <a:br>
              <a:rPr dirty="0"/>
            </a:br>
            <a:r>
              <a:rPr lang="zh-CN" altLang="en-US" sz="1530" kern="0" dirty="0">
                <a:solidFill>
                  <a:srgbClr val="000000"/>
                </a:solidFill>
                <a:latin typeface="Times New Roman" pitchFamily="65" charset="-122"/>
                <a:ea typeface="宋体" pitchFamily="65" charset="-122"/>
              </a:rPr>
              <a:t>子排布式。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的杂化轨道数为2,未杂化的2个p轨道形成2个π键,故其采用sp杂化方式。CO、N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与CN</a:t>
            </a:r>
            <a:r>
              <a:rPr lang="zh-CN" altLang="en-US" sz="1152" kern="0" baseline="59000" dirty="0">
                <a:solidFill>
                  <a:srgbClr val="000000"/>
                </a:solidFill>
                <a:latin typeface="Times New Roman" pitchFamily="65" charset="-122"/>
                <a:ea typeface="宋体" pitchFamily="65" charset="-122"/>
              </a:rPr>
              <a:t>-</a:t>
            </a:r>
            <a:br>
              <a:rPr dirty="0"/>
            </a:br>
            <a:r>
              <a:rPr lang="zh-CN" altLang="en-US" sz="1530" kern="0" dirty="0">
                <a:solidFill>
                  <a:srgbClr val="000000"/>
                </a:solidFill>
                <a:latin typeface="Times New Roman" pitchFamily="65" charset="-122"/>
                <a:ea typeface="宋体" pitchFamily="65" charset="-122"/>
              </a:rPr>
              <a:t>原子数均为2,价电子总数均为10,互为等电子体。</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(3)[Fe(CN)</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的配位数为6,从图中可以看出,配体中的C原子提供孤电子对与中心离子Fe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形成</a:t>
            </a:r>
            <a:br>
              <a:rPr dirty="0"/>
            </a:br>
            <a:r>
              <a:rPr lang="zh-CN" altLang="en-US" sz="1530" kern="0" dirty="0">
                <a:solidFill>
                  <a:srgbClr val="000000"/>
                </a:solidFill>
                <a:latin typeface="Times New Roman" pitchFamily="65" charset="-122"/>
                <a:ea typeface="宋体" pitchFamily="65" charset="-122"/>
              </a:rPr>
              <a:t>配位键。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分子的结构式为</a:t>
            </a:r>
            <a:r>
              <a:rPr lang="zh-CN" altLang="en-US" sz="1282" kern="0" spc="91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,根据一个共价单键为一个σ键,一个共价叁键为一个</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σ键和两个π键可知,该分子内有3个σ键和4个π键。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(5)该晶面上每个N原子周围有4个Fe原子,每个Fe原子周围有2个N原子,利用均摊法可知,铁表</a:t>
            </a:r>
            <a:br>
              <a:rPr dirty="0"/>
            </a:br>
            <a:r>
              <a:rPr lang="zh-CN" altLang="en-US" sz="1530" kern="0" dirty="0">
                <a:solidFill>
                  <a:srgbClr val="000000"/>
                </a:solidFill>
                <a:latin typeface="Times New Roman" pitchFamily="65" charset="-122"/>
                <a:ea typeface="宋体" pitchFamily="65" charset="-122"/>
              </a:rPr>
              <a:t>面上氮原子与铁原子的数目比为</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=1∶2。</a:t>
            </a:r>
            <a:endParaRPr lang="zh-CN" altLang="en-US" dirty="0"/>
          </a:p>
        </p:txBody>
      </p:sp>
      <p:pic>
        <p:nvPicPr>
          <p:cNvPr id="3" name="图片 3" descr="textimage132.jpeg"/>
          <p:cNvPicPr>
            <a:picLocks noChangeAspect="1"/>
          </p:cNvPicPr>
          <p:nvPr/>
        </p:nvPicPr>
        <p:blipFill>
          <a:blip r:embed="rId5"/>
          <a:stretch>
            <a:fillRect/>
          </a:stretch>
        </p:blipFill>
        <p:spPr>
          <a:xfrm>
            <a:off x="2575599" y="3270214"/>
            <a:ext cx="1323975" cy="219074"/>
          </a:xfrm>
          <a:prstGeom prst="rect">
            <a:avLst/>
          </a:prstGeom>
        </p:spPr>
      </p:pic>
      <p:graphicFrame>
        <p:nvGraphicFramePr>
          <p:cNvPr id="5" name="对象 4"/>
          <p:cNvGraphicFramePr>
            <a:graphicFrameLocks noChangeAspect="1"/>
          </p:cNvGraphicFramePr>
          <p:nvPr/>
        </p:nvGraphicFramePr>
        <p:xfrm>
          <a:off x="3261600" y="4325917"/>
          <a:ext cx="152400" cy="428625"/>
        </p:xfrm>
        <a:graphic>
          <a:graphicData uri="http://schemas.openxmlformats.org/presentationml/2006/ole">
            <mc:AlternateContent xmlns:mc="http://schemas.openxmlformats.org/markup-compatibility/2006">
              <mc:Choice xmlns:v="urn:schemas-microsoft-com:vml" Requires="v">
                <p:oleObj spid="_x0000_s64524" name="Equation" r:id="rId6" imgW="153600" imgH="432000" progId="">
                  <p:embed/>
                </p:oleObj>
              </mc:Choice>
              <mc:Fallback>
                <p:oleObj name="Equation" r:id="rId6" imgW="153600" imgH="4320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61600" y="4325917"/>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3608400" y="4325917"/>
          <a:ext cx="152400" cy="428625"/>
        </p:xfrm>
        <a:graphic>
          <a:graphicData uri="http://schemas.openxmlformats.org/presentationml/2006/ole">
            <mc:AlternateContent xmlns:mc="http://schemas.openxmlformats.org/markup-compatibility/2006">
              <mc:Choice xmlns:v="urn:schemas-microsoft-com:vml" Requires="v">
                <p:oleObj spid="_x0000_s64525" name="Equation" r:id="rId8" imgW="153600" imgH="432000" progId="">
                  <p:embed/>
                </p:oleObj>
              </mc:Choice>
              <mc:Fallback>
                <p:oleObj name="Equation" r:id="rId8" imgW="153600" imgH="4320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08400" y="4325917"/>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疑难突破  </a:t>
            </a:r>
            <a:r>
              <a:rPr lang="zh-CN" altLang="en-US" sz="1530" kern="0" dirty="0">
                <a:solidFill>
                  <a:srgbClr val="000000"/>
                </a:solidFill>
                <a:latin typeface="Times New Roman" pitchFamily="65" charset="-122"/>
                <a:ea typeface="宋体" pitchFamily="65" charset="-122"/>
              </a:rPr>
              <a:t>  根据等电子体原理判断碳原子杂化方式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等电子体原理,即具有相同价电子数和相同原子数的分子或离子具有相同的结构特征,这里的</a:t>
            </a:r>
            <a:br>
              <a:rPr dirty="0"/>
            </a:br>
            <a:r>
              <a:rPr lang="zh-CN" altLang="en-US" sz="1530" kern="0" dirty="0">
                <a:solidFill>
                  <a:srgbClr val="000000"/>
                </a:solidFill>
                <a:latin typeface="Times New Roman" pitchFamily="65" charset="-122"/>
                <a:ea typeface="宋体" pitchFamily="65" charset="-122"/>
              </a:rPr>
              <a:t>结构特征包括中心原子的杂化轨道类型、分子的空间构型等。因此,我们可以根据一些熟悉</a:t>
            </a:r>
            <a:br>
              <a:rPr dirty="0"/>
            </a:br>
            <a:r>
              <a:rPr lang="zh-CN" altLang="en-US" sz="1530" kern="0" dirty="0">
                <a:solidFill>
                  <a:srgbClr val="000000"/>
                </a:solidFill>
                <a:latin typeface="Times New Roman" pitchFamily="65" charset="-122"/>
                <a:ea typeface="宋体" pitchFamily="65" charset="-122"/>
              </a:rPr>
              <a:t>的分子的杂化轨道类型来判断与它互为等电子体的不熟悉的分子或离子的杂化轨道类型。</a:t>
            </a:r>
            <a:endParaRPr lang="zh-CN" altLang="en-US" dirty="0"/>
          </a:p>
        </p:txBody>
      </p:sp>
      <p:sp>
        <p:nvSpPr>
          <p:cNvPr id="3" name="TextBox 2"/>
          <p:cNvSpPr txBox="1"/>
          <p:nvPr/>
        </p:nvSpPr>
        <p:spPr>
          <a:xfrm>
            <a:off x="500034" y="2535032"/>
            <a:ext cx="8127000" cy="17341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解题技巧   </a:t>
            </a:r>
            <a:r>
              <a:rPr lang="zh-CN" altLang="en-US" sz="1530" kern="0" dirty="0">
                <a:solidFill>
                  <a:srgbClr val="000000"/>
                </a:solidFill>
                <a:latin typeface="Times New Roman" pitchFamily="65" charset="-122"/>
                <a:ea typeface="宋体" pitchFamily="65" charset="-122"/>
              </a:rPr>
              <a:t> 均摊法可用于确定晶胞中原子或离子数目及晶体化学式。对于平行六面体晶胞</a:t>
            </a:r>
            <a:br>
              <a:rPr dirty="0"/>
            </a:br>
            <a:r>
              <a:rPr lang="zh-CN" altLang="en-US" sz="1530" kern="0" dirty="0">
                <a:solidFill>
                  <a:srgbClr val="000000"/>
                </a:solidFill>
                <a:latin typeface="Times New Roman" pitchFamily="65" charset="-122"/>
                <a:ea typeface="宋体" pitchFamily="65" charset="-122"/>
              </a:rPr>
              <a:t>而言,用均摊法计算的依据是:①处于顶点的微粒,同时为8个晶胞所共享,每个微粒有</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属于该</a:t>
            </a:r>
            <a:endParaRPr lang="zh-CN" altLang="en-US" dirty="0"/>
          </a:p>
          <a:p>
            <a:pPr marL="0" indent="0" eaLnBrk="0" latinLnBrk="1" hangingPunct="0">
              <a:lnSpc>
                <a:spcPct val="150000"/>
              </a:lnSpc>
              <a:spcBef>
                <a:spcPts val="177"/>
              </a:spcBef>
              <a:buNone/>
            </a:pPr>
            <a:r>
              <a:rPr lang="zh-CN" altLang="en-US" sz="1530" kern="0" dirty="0">
                <a:solidFill>
                  <a:srgbClr val="000000"/>
                </a:solidFill>
                <a:latin typeface="Times New Roman" pitchFamily="65" charset="-122"/>
                <a:ea typeface="宋体" pitchFamily="65" charset="-122"/>
              </a:rPr>
              <a:t>晶胞;②处于棱上的微粒,同时为4个晶胞所共享,每个微粒有</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属于该晶胞;③处于面上的微粒,</a:t>
            </a:r>
            <a:endParaRPr lang="zh-CN" altLang="en-US" dirty="0"/>
          </a:p>
          <a:p>
            <a:pPr marL="0" indent="0" eaLnBrk="0" latinLnBrk="1" hangingPunct="0">
              <a:lnSpc>
                <a:spcPct val="150000"/>
              </a:lnSpc>
              <a:spcBef>
                <a:spcPts val="177"/>
              </a:spcBef>
              <a:buNone/>
            </a:pPr>
            <a:r>
              <a:rPr lang="zh-CN" altLang="en-US" sz="1530" kern="0" dirty="0">
                <a:solidFill>
                  <a:srgbClr val="000000"/>
                </a:solidFill>
                <a:latin typeface="Times New Roman" pitchFamily="65" charset="-122"/>
                <a:ea typeface="宋体" pitchFamily="65" charset="-122"/>
              </a:rPr>
              <a:t>同时为2个晶胞所共享,每个微粒有</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属于该晶胞;④处于晶胞内部的微粒,完全属于该晶胞。</a:t>
            </a:r>
            <a:endParaRPr lang="zh-CN" altLang="en-US" dirty="0"/>
          </a:p>
        </p:txBody>
      </p:sp>
      <p:graphicFrame>
        <p:nvGraphicFramePr>
          <p:cNvPr id="4" name="对象 3"/>
          <p:cNvGraphicFramePr>
            <a:graphicFrameLocks noChangeAspect="1"/>
          </p:cNvGraphicFramePr>
          <p:nvPr/>
        </p:nvGraphicFramePr>
        <p:xfrm>
          <a:off x="7406644" y="2950485"/>
          <a:ext cx="152399" cy="428624"/>
        </p:xfrm>
        <a:graphic>
          <a:graphicData uri="http://schemas.openxmlformats.org/presentationml/2006/ole">
            <mc:AlternateContent xmlns:mc="http://schemas.openxmlformats.org/markup-compatibility/2006">
              <mc:Choice xmlns:v="urn:schemas-microsoft-com:vml" Requires="v">
                <p:oleObj spid="_x0000_s331792" name="Equation" r:id="rId5" imgW="153600" imgH="432000" progId="">
                  <p:embed/>
                </p:oleObj>
              </mc:Choice>
              <mc:Fallback>
                <p:oleObj name="Equation" r:id="rId5" imgW="153600" imgH="432000" progId="">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06644" y="2950485"/>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5414044" y="3435411"/>
          <a:ext cx="152399" cy="428624"/>
        </p:xfrm>
        <a:graphic>
          <a:graphicData uri="http://schemas.openxmlformats.org/presentationml/2006/ole">
            <mc:AlternateContent xmlns:mc="http://schemas.openxmlformats.org/markup-compatibility/2006">
              <mc:Choice xmlns:v="urn:schemas-microsoft-com:vml" Requires="v">
                <p:oleObj spid="_x0000_s331793" name="Equation" r:id="rId7" imgW="153600" imgH="432000" progId="">
                  <p:embed/>
                </p:oleObj>
              </mc:Choice>
              <mc:Fallback>
                <p:oleObj name="Equation" r:id="rId7" imgW="153600" imgH="4320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14044" y="3435411"/>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3367434" y="3920338"/>
          <a:ext cx="152400" cy="428625"/>
        </p:xfrm>
        <a:graphic>
          <a:graphicData uri="http://schemas.openxmlformats.org/presentationml/2006/ole">
            <mc:AlternateContent xmlns:mc="http://schemas.openxmlformats.org/markup-compatibility/2006">
              <mc:Choice xmlns:v="urn:schemas-microsoft-com:vml" Requires="v">
                <p:oleObj spid="_x0000_s331794" name="Equation" r:id="rId9" imgW="153600" imgH="432000" progId="">
                  <p:embed/>
                </p:oleObj>
              </mc:Choice>
              <mc:Fallback>
                <p:oleObj name="Equation" r:id="rId9" imgW="153600" imgH="4320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67434" y="3920338"/>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[2019泰州一模,21A](12分)镍是银白色金属,具有磁性。图1为一种含镍配合物及其配体。</a:t>
            </a:r>
            <a:endParaRPr lang="zh-CN" altLang="en-US" dirty="0"/>
          </a:p>
          <a:p>
            <a:pPr marL="0" indent="0" eaLnBrk="0" latinLnBrk="1" hangingPunct="0">
              <a:lnSpc>
                <a:spcPct val="150000"/>
              </a:lnSpc>
              <a:spcBef>
                <a:spcPts val="0"/>
              </a:spcBef>
              <a:buNone/>
            </a:pPr>
            <a:r>
              <a:rPr lang="zh-CN" altLang="en-US" sz="6702" kern="0" spc="38747" dirty="0">
                <a:solidFill>
                  <a:srgbClr val="000000"/>
                </a:solidFill>
                <a:latin typeface="Times New Roman" pitchFamily="65" charset="-122"/>
                <a:ea typeface="宋体" pitchFamily="65" charset="-122"/>
              </a:rPr>
              <a:t> </a:t>
            </a:r>
            <a:endParaRPr lang="zh-CN" altLang="en-US" dirty="0"/>
          </a:p>
          <a:p>
            <a:pPr marL="0" indent="0" algn="ctr" eaLnBrk="0" latinLnBrk="1" hangingPunct="0">
              <a:lnSpc>
                <a:spcPct val="150000"/>
              </a:lnSpc>
              <a:spcBef>
                <a:spcPts val="1819"/>
              </a:spcBef>
              <a:buNone/>
            </a:pPr>
            <a:r>
              <a:rPr lang="zh-CN" altLang="en-US" sz="1530" kern="0" dirty="0">
                <a:solidFill>
                  <a:srgbClr val="000000"/>
                </a:solidFill>
                <a:latin typeface="Times New Roman" pitchFamily="65" charset="-122"/>
                <a:ea typeface="宋体" pitchFamily="65" charset="-122"/>
              </a:rPr>
              <a:t>图1</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(1)Ni</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(2)物质A中碳原子采取的杂化类型为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,所含有的非金属元素的第一电离能由小到</a:t>
            </a:r>
            <a:br>
              <a:rPr dirty="0"/>
            </a:br>
            <a:r>
              <a:rPr lang="zh-CN" altLang="en-US" sz="1530" kern="0" dirty="0">
                <a:solidFill>
                  <a:srgbClr val="000000"/>
                </a:solidFill>
                <a:latin typeface="Times New Roman" pitchFamily="65" charset="-122"/>
                <a:ea typeface="宋体" pitchFamily="65" charset="-122"/>
              </a:rPr>
              <a:t>大顺序为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(用元素符号表示,H不参与比较)。</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(3)1 mol物质B中所含σ键的物质的量为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mol。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(4)物质B在一定条件下水解生成的</a:t>
            </a:r>
            <a:r>
              <a:rPr lang="zh-CN" altLang="en-US" sz="3078" kern="0" spc="809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的沸点为197 ℃,而</a:t>
            </a:r>
            <a:endParaRPr lang="zh-CN" altLang="en-US" dirty="0"/>
          </a:p>
          <a:p>
            <a:pPr marL="0" indent="0" eaLnBrk="0" latinLnBrk="1" hangingPunct="0">
              <a:lnSpc>
                <a:spcPct val="150000"/>
              </a:lnSpc>
              <a:spcBef>
                <a:spcPts val="450"/>
              </a:spcBef>
              <a:buNone/>
            </a:pPr>
            <a:r>
              <a:rPr lang="zh-CN" altLang="en-US" sz="1967" kern="0" spc="1318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的沸点为247 ℃,导致两种物质沸点相差较大的原因是</a:t>
            </a:r>
            <a:r>
              <a:rPr lang="zh-CN" altLang="en-US" sz="1530" u="sng" kern="0" dirty="0">
                <a:solidFill>
                  <a:srgbClr val="000000"/>
                </a:solidFill>
                <a:latin typeface="Times New Roman" pitchFamily="65" charset="-122"/>
                <a:ea typeface="宋体" pitchFamily="65" charset="-122"/>
              </a:rPr>
              <a:t>　　　　　    </a:t>
            </a:r>
            <a:endParaRPr lang="zh-CN" altLang="en-US" dirty="0"/>
          </a:p>
        </p:txBody>
      </p:sp>
      <p:pic>
        <p:nvPicPr>
          <p:cNvPr id="3" name="图片 3" descr="textimage133.jpeg"/>
          <p:cNvPicPr>
            <a:picLocks noChangeAspect="1"/>
          </p:cNvPicPr>
          <p:nvPr/>
        </p:nvPicPr>
        <p:blipFill>
          <a:blip r:embed="rId4"/>
          <a:stretch>
            <a:fillRect/>
          </a:stretch>
        </p:blipFill>
        <p:spPr>
          <a:xfrm>
            <a:off x="1835696" y="1548061"/>
            <a:ext cx="5135760" cy="1601747"/>
          </a:xfrm>
          <a:prstGeom prst="rect">
            <a:avLst/>
          </a:prstGeom>
        </p:spPr>
      </p:pic>
      <p:pic>
        <p:nvPicPr>
          <p:cNvPr id="4" name="图片 4" descr="textimage134.jpeg"/>
          <p:cNvPicPr>
            <a:picLocks noChangeAspect="1"/>
          </p:cNvPicPr>
          <p:nvPr/>
        </p:nvPicPr>
        <p:blipFill>
          <a:blip r:embed="rId5"/>
          <a:stretch>
            <a:fillRect/>
          </a:stretch>
        </p:blipFill>
        <p:spPr>
          <a:xfrm>
            <a:off x="3423536" y="5045705"/>
            <a:ext cx="1419225" cy="742950"/>
          </a:xfrm>
          <a:prstGeom prst="rect">
            <a:avLst/>
          </a:prstGeom>
        </p:spPr>
      </p:pic>
      <p:pic>
        <p:nvPicPr>
          <p:cNvPr id="5" name="图片 5" descr="textimage135.jpeg"/>
          <p:cNvPicPr>
            <a:picLocks noChangeAspect="1"/>
          </p:cNvPicPr>
          <p:nvPr/>
        </p:nvPicPr>
        <p:blipFill>
          <a:blip r:embed="rId6"/>
          <a:stretch>
            <a:fillRect/>
          </a:stretch>
        </p:blipFill>
        <p:spPr>
          <a:xfrm>
            <a:off x="540000" y="5791758"/>
            <a:ext cx="1924049" cy="419099"/>
          </a:xfrm>
          <a:prstGeom prst="rect">
            <a:avLst/>
          </a:prstGeom>
        </p:spPr>
      </p:pic>
    </p:spTree>
    <p:custDataLst>
      <p:custData r:id="rId1"/>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076501"/>
          </a:xfrm>
          <a:prstGeom prst="rect">
            <a:avLst/>
          </a:prstGeom>
          <a:noFill/>
        </p:spPr>
        <p:txBody>
          <a:bodyPr wrap="square" lIns="0" tIns="0" rIns="0" bIns="0" rtlCol="0">
            <a:spAutoFit/>
          </a:bodyPr>
          <a:lstStyle/>
          <a:p>
            <a:pPr marL="0" indent="0" eaLnBrk="0" latinLnBrk="1" hangingPunct="0">
              <a:lnSpc>
                <a:spcPct val="150000"/>
              </a:lnSpc>
              <a:spcBef>
                <a:spcPts val="30"/>
              </a:spcBef>
              <a:buNone/>
            </a:pP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(5)红镍矿是一种重要的含镍矿物,其主要成分的晶胞如图2所示,则每个Ni原子周围与之紧邻</a:t>
            </a:r>
            <a:br>
              <a:rPr dirty="0"/>
            </a:br>
            <a:r>
              <a:rPr lang="zh-CN" altLang="en-US" sz="1530" kern="0" dirty="0">
                <a:solidFill>
                  <a:srgbClr val="000000"/>
                </a:solidFill>
                <a:latin typeface="Times New Roman" pitchFamily="65" charset="-122"/>
                <a:ea typeface="宋体" pitchFamily="65" charset="-122"/>
              </a:rPr>
              <a:t>的As原子数为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8759" kern="0" spc="18615" dirty="0">
                <a:solidFill>
                  <a:srgbClr val="000000"/>
                </a:solidFill>
                <a:latin typeface="Times New Roman" pitchFamily="65" charset="-122"/>
                <a:ea typeface="宋体" pitchFamily="65" charset="-122"/>
              </a:rPr>
              <a:t> </a:t>
            </a:r>
            <a:endParaRPr lang="zh-CN" altLang="en-US" dirty="0"/>
          </a:p>
          <a:p>
            <a:pPr marL="0" indent="0" algn="ctr" eaLnBrk="0" latinLnBrk="1" hangingPunct="0">
              <a:lnSpc>
                <a:spcPct val="150000"/>
              </a:lnSpc>
              <a:spcBef>
                <a:spcPts val="2597"/>
              </a:spcBef>
              <a:buNone/>
            </a:pPr>
            <a:r>
              <a:rPr lang="zh-CN" altLang="en-US" sz="1530" kern="0" dirty="0">
                <a:solidFill>
                  <a:srgbClr val="000000"/>
                </a:solidFill>
                <a:latin typeface="Times New Roman" pitchFamily="65" charset="-122"/>
                <a:ea typeface="宋体" pitchFamily="65" charset="-122"/>
              </a:rPr>
              <a:t>图2</a:t>
            </a:r>
            <a:endParaRPr lang="zh-CN" altLang="en-US" dirty="0"/>
          </a:p>
        </p:txBody>
      </p:sp>
      <p:pic>
        <p:nvPicPr>
          <p:cNvPr id="3" name="图片 3" descr="textimage136.jpeg"/>
          <p:cNvPicPr>
            <a:picLocks noChangeAspect="1"/>
          </p:cNvPicPr>
          <p:nvPr/>
        </p:nvPicPr>
        <p:blipFill>
          <a:blip r:embed="rId4"/>
          <a:stretch>
            <a:fillRect/>
          </a:stretch>
        </p:blipFill>
        <p:spPr>
          <a:xfrm>
            <a:off x="3347864" y="2633921"/>
            <a:ext cx="3059277" cy="2112158"/>
          </a:xfrm>
          <a:prstGeom prst="rect">
            <a:avLst/>
          </a:prstGeom>
        </p:spPr>
      </p:pic>
    </p:spTree>
    <p:custDataLst>
      <p:custData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979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8</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C&lt;O&lt;N</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(3)16</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a:t>
            </a:r>
            <a:r>
              <a:rPr lang="zh-CN" altLang="en-US" sz="3078" kern="0" spc="802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形成分子内氢键,</a:t>
            </a:r>
            <a:r>
              <a:rPr lang="zh-CN" altLang="en-US" sz="1696" kern="0" spc="1337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形成分子间氢键,故前者沸点低于</a:t>
            </a:r>
            <a:endParaRPr lang="zh-CN" altLang="en-US" dirty="0"/>
          </a:p>
          <a:p>
            <a:pPr marL="0" indent="0" eaLnBrk="0" latinLnBrk="1" hangingPunct="0">
              <a:lnSpc>
                <a:spcPct val="150000"/>
              </a:lnSpc>
              <a:spcBef>
                <a:spcPts val="450"/>
              </a:spcBef>
              <a:buNone/>
            </a:pPr>
            <a:r>
              <a:rPr lang="zh-CN" altLang="en-US" sz="1530" kern="0" dirty="0">
                <a:solidFill>
                  <a:srgbClr val="000000"/>
                </a:solidFill>
                <a:latin typeface="Times New Roman" pitchFamily="65" charset="-122"/>
                <a:ea typeface="宋体" pitchFamily="65" charset="-122"/>
              </a:rPr>
              <a:t>后者</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(5)6</a:t>
            </a:r>
            <a:endParaRPr lang="zh-CN" altLang="en-US" dirty="0"/>
          </a:p>
        </p:txBody>
      </p:sp>
      <p:pic>
        <p:nvPicPr>
          <p:cNvPr id="3" name="图片 3" descr="textimage137.jpeg"/>
          <p:cNvPicPr>
            <a:picLocks noChangeAspect="1"/>
          </p:cNvPicPr>
          <p:nvPr/>
        </p:nvPicPr>
        <p:blipFill>
          <a:blip r:embed="rId4"/>
          <a:stretch>
            <a:fillRect/>
          </a:stretch>
        </p:blipFill>
        <p:spPr>
          <a:xfrm>
            <a:off x="766673" y="2203968"/>
            <a:ext cx="1409700" cy="742949"/>
          </a:xfrm>
          <a:prstGeom prst="rect">
            <a:avLst/>
          </a:prstGeom>
        </p:spPr>
      </p:pic>
      <p:pic>
        <p:nvPicPr>
          <p:cNvPr id="4" name="图片 4" descr="textimage138.jpeg"/>
          <p:cNvPicPr>
            <a:picLocks noChangeAspect="1"/>
          </p:cNvPicPr>
          <p:nvPr/>
        </p:nvPicPr>
        <p:blipFill>
          <a:blip r:embed="rId5"/>
          <a:stretch>
            <a:fillRect/>
          </a:stretch>
        </p:blipFill>
        <p:spPr>
          <a:xfrm>
            <a:off x="3585773" y="2370656"/>
            <a:ext cx="1914525" cy="409574"/>
          </a:xfrm>
          <a:prstGeom prst="rect">
            <a:avLst/>
          </a:prstGeom>
        </p:spPr>
      </p:pic>
    </p:spTree>
    <p:custDataLst>
      <p:custData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55424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　</a:t>
            </a:r>
            <a:r>
              <a:rPr lang="zh-CN" altLang="en-US" sz="1530" kern="0" dirty="0">
                <a:solidFill>
                  <a:srgbClr val="000000"/>
                </a:solidFill>
                <a:latin typeface="Times New Roman" pitchFamily="65" charset="-122"/>
                <a:ea typeface="宋体" pitchFamily="65" charset="-122"/>
              </a:rPr>
              <a:t>(1)Ni的原子序数为28,基态Ni原子核外电子排布式为[Ar]3d</a:t>
            </a:r>
            <a:r>
              <a:rPr lang="zh-CN" altLang="en-US" sz="1152" kern="0" baseline="5900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,则基态Ni</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核外电子排</a:t>
            </a:r>
            <a:br>
              <a:rPr dirty="0"/>
            </a:br>
            <a:r>
              <a:rPr lang="zh-CN" altLang="en-US" sz="1530" kern="0" dirty="0">
                <a:solidFill>
                  <a:srgbClr val="000000"/>
                </a:solidFill>
                <a:latin typeface="Times New Roman" pitchFamily="65" charset="-122"/>
                <a:ea typeface="宋体" pitchFamily="65" charset="-122"/>
              </a:rPr>
              <a:t>布式为[Ar]3d</a:t>
            </a:r>
            <a:r>
              <a:rPr lang="zh-CN" altLang="en-US" sz="1152" kern="0" baseline="5900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(2)物质A中的碳都是sp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杂化;所含的非金属元素除H之外还有C、N、O,同一周期元素的第一</a:t>
            </a:r>
            <a:br>
              <a:rPr dirty="0"/>
            </a:br>
            <a:r>
              <a:rPr lang="zh-CN" altLang="en-US" sz="1530" kern="0" dirty="0">
                <a:solidFill>
                  <a:srgbClr val="000000"/>
                </a:solidFill>
                <a:latin typeface="Times New Roman" pitchFamily="65" charset="-122"/>
                <a:ea typeface="宋体" pitchFamily="65" charset="-122"/>
              </a:rPr>
              <a:t>电离能从左至右依次增大(第ⅡA、ⅤA族的元素反常)。</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(3)物质B中,成键原子之间有且只有一个σ键,则1 mol物质B中含16 mol σ键。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a:t>
            </a:r>
            <a:r>
              <a:rPr lang="zh-CN" altLang="en-US" sz="3078" kern="0" spc="787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中两个侧链距离近主要形成分子内氢键,而</a:t>
            </a:r>
            <a:r>
              <a:rPr lang="zh-CN" altLang="en-US" sz="1696" kern="0" spc="1307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中两个</a:t>
            </a:r>
            <a:endParaRPr lang="zh-CN" altLang="en-US" dirty="0"/>
          </a:p>
          <a:p>
            <a:pPr marL="0" indent="0" eaLnBrk="0" latinLnBrk="1" hangingPunct="0">
              <a:lnSpc>
                <a:spcPct val="150000"/>
              </a:lnSpc>
              <a:spcBef>
                <a:spcPts val="450"/>
              </a:spcBef>
              <a:buNone/>
            </a:pPr>
            <a:r>
              <a:rPr lang="zh-CN" altLang="en-US" sz="1530" kern="0" dirty="0">
                <a:solidFill>
                  <a:srgbClr val="000000"/>
                </a:solidFill>
                <a:latin typeface="Times New Roman" pitchFamily="65" charset="-122"/>
                <a:ea typeface="宋体" pitchFamily="65" charset="-122"/>
              </a:rPr>
              <a:t>侧链距离远主要形成分子间氢键。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(5)图2展示的仅是晶胞,可以选择以某个Ni原子为中心,将晶体结构向空间延伸,便可得出答</a:t>
            </a:r>
            <a:br>
              <a:rPr dirty="0"/>
            </a:br>
            <a:r>
              <a:rPr lang="zh-CN" altLang="en-US" sz="1530" kern="0" dirty="0">
                <a:solidFill>
                  <a:srgbClr val="000000"/>
                </a:solidFill>
                <a:latin typeface="Times New Roman" pitchFamily="65" charset="-122"/>
                <a:ea typeface="宋体" pitchFamily="65" charset="-122"/>
              </a:rPr>
              <a:t>案。</a:t>
            </a:r>
            <a:endParaRPr lang="zh-CN" altLang="en-US" dirty="0"/>
          </a:p>
        </p:txBody>
      </p:sp>
      <p:pic>
        <p:nvPicPr>
          <p:cNvPr id="3" name="图片 3" descr="textimage139.jpeg"/>
          <p:cNvPicPr>
            <a:picLocks noChangeAspect="1"/>
          </p:cNvPicPr>
          <p:nvPr/>
        </p:nvPicPr>
        <p:blipFill>
          <a:blip r:embed="rId4"/>
          <a:stretch>
            <a:fillRect/>
          </a:stretch>
        </p:blipFill>
        <p:spPr>
          <a:xfrm>
            <a:off x="766673" y="2911584"/>
            <a:ext cx="1390650" cy="742950"/>
          </a:xfrm>
          <a:prstGeom prst="rect">
            <a:avLst/>
          </a:prstGeom>
        </p:spPr>
      </p:pic>
      <p:pic>
        <p:nvPicPr>
          <p:cNvPr id="4" name="图片 4" descr="textimage140.jpeg"/>
          <p:cNvPicPr>
            <a:picLocks noChangeAspect="1"/>
          </p:cNvPicPr>
          <p:nvPr/>
        </p:nvPicPr>
        <p:blipFill>
          <a:blip r:embed="rId5"/>
          <a:stretch>
            <a:fillRect/>
          </a:stretch>
        </p:blipFill>
        <p:spPr>
          <a:xfrm>
            <a:off x="5705123" y="3078272"/>
            <a:ext cx="1876425" cy="409574"/>
          </a:xfrm>
          <a:prstGeom prst="rect">
            <a:avLst/>
          </a:prstGeom>
        </p:spPr>
      </p:pic>
      <p:sp>
        <p:nvSpPr>
          <p:cNvPr id="5" name="TextBox 2"/>
          <p:cNvSpPr txBox="1"/>
          <p:nvPr/>
        </p:nvSpPr>
        <p:spPr>
          <a:xfrm>
            <a:off x="540000" y="468342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易错提醒</a:t>
            </a:r>
            <a:r>
              <a:rPr lang="zh-CN" altLang="en-US" sz="1530" kern="0" dirty="0">
                <a:solidFill>
                  <a:srgbClr val="000000"/>
                </a:solidFill>
                <a:latin typeface="Times New Roman" pitchFamily="65" charset="-122"/>
                <a:ea typeface="宋体" pitchFamily="65" charset="-122"/>
              </a:rPr>
              <a:t>    判断有机物分子中的σ键时,注意不要遗漏C—H键。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9654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9</a:t>
            </a:r>
            <a:r>
              <a:rPr lang="zh-CN" altLang="en-US" sz="1530" kern="0" dirty="0">
                <a:solidFill>
                  <a:srgbClr val="000000"/>
                </a:solidFill>
                <a:latin typeface="Times New Roman" pitchFamily="65" charset="-122"/>
                <a:ea typeface="宋体" pitchFamily="65" charset="-122"/>
              </a:rPr>
              <a:t>.(2018南京、盐城一模,21A)(12分)通过反应</a:t>
            </a:r>
            <a:br>
              <a:rPr dirty="0"/>
            </a:br>
            <a:r>
              <a:rPr lang="zh-CN" altLang="en-US" sz="6180" kern="0" spc="4639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,制备有机中</a:t>
            </a:r>
            <a:endParaRPr lang="zh-CN" altLang="en-US" dirty="0"/>
          </a:p>
          <a:p>
            <a:pPr marL="0" indent="0" eaLnBrk="0" latinLnBrk="1" hangingPunct="0">
              <a:lnSpc>
                <a:spcPct val="150000"/>
              </a:lnSpc>
              <a:spcBef>
                <a:spcPts val="1756"/>
              </a:spcBef>
              <a:buNone/>
            </a:pPr>
            <a:r>
              <a:rPr lang="zh-CN" altLang="en-US" sz="1530" kern="0" dirty="0">
                <a:solidFill>
                  <a:srgbClr val="000000"/>
                </a:solidFill>
                <a:latin typeface="Times New Roman" pitchFamily="65" charset="-122"/>
                <a:ea typeface="宋体" pitchFamily="65" charset="-122"/>
              </a:rPr>
              <a:t>间体异氰酸苯酯。</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(1)基态Ni</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(2)异氰酸苯酯分子中碳原子杂化轨道类型是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 mol异氰酸苯酯分子中含有σ键数</a:t>
            </a:r>
            <a:br>
              <a:rPr dirty="0"/>
            </a:br>
            <a:r>
              <a:rPr lang="zh-CN" altLang="en-US" sz="1530" kern="0" dirty="0">
                <a:solidFill>
                  <a:srgbClr val="000000"/>
                </a:solidFill>
                <a:latin typeface="Times New Roman" pitchFamily="65" charset="-122"/>
                <a:ea typeface="宋体" pitchFamily="65" charset="-122"/>
              </a:rPr>
              <a:t>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mol。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(3)Na、O、C、N四种元素的第一电离能从大到小的顺序为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OH的沸点高于</a:t>
            </a:r>
            <a:r>
              <a:rPr lang="zh-CN" altLang="en-US" sz="2229" kern="0" spc="167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,这是因为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29"/>
              </a:spcBef>
              <a:buNone/>
            </a:pPr>
            <a:r>
              <a:rPr lang="zh-CN" altLang="en-US" sz="1530" kern="0" dirty="0">
                <a:solidFill>
                  <a:srgbClr val="000000"/>
                </a:solidFill>
                <a:latin typeface="Times New Roman" pitchFamily="65" charset="-122"/>
                <a:ea typeface="宋体" pitchFamily="65" charset="-122"/>
              </a:rPr>
              <a:t>(5)Ni与Al形成的一种合金可用于铸造飞机发动机叶片,其晶胞结构如图所示,该合金的化学式</a:t>
            </a:r>
            <a:br>
              <a:rPr dirty="0"/>
            </a:br>
            <a:r>
              <a:rPr lang="zh-CN" altLang="en-US" sz="1530" kern="0" dirty="0">
                <a:solidFill>
                  <a:srgbClr val="000000"/>
                </a:solidFill>
                <a:latin typeface="Times New Roman" pitchFamily="65" charset="-122"/>
                <a:ea typeface="宋体" pitchFamily="65" charset="-122"/>
              </a:rPr>
              <a:t>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141.jpeg"/>
          <p:cNvPicPr>
            <a:picLocks noChangeAspect="1"/>
          </p:cNvPicPr>
          <p:nvPr/>
        </p:nvPicPr>
        <p:blipFill>
          <a:blip r:embed="rId4"/>
          <a:stretch>
            <a:fillRect/>
          </a:stretch>
        </p:blipFill>
        <p:spPr>
          <a:xfrm>
            <a:off x="500034" y="1562881"/>
            <a:ext cx="6335622" cy="1563570"/>
          </a:xfrm>
          <a:prstGeom prst="rect">
            <a:avLst/>
          </a:prstGeom>
        </p:spPr>
      </p:pic>
      <p:pic>
        <p:nvPicPr>
          <p:cNvPr id="4" name="图片 4" descr="textimage142.jpeg"/>
          <p:cNvPicPr>
            <a:picLocks noChangeAspect="1"/>
          </p:cNvPicPr>
          <p:nvPr/>
        </p:nvPicPr>
        <p:blipFill>
          <a:blip r:embed="rId5"/>
          <a:stretch>
            <a:fillRect/>
          </a:stretch>
        </p:blipFill>
        <p:spPr>
          <a:xfrm>
            <a:off x="2386705" y="4899713"/>
            <a:ext cx="495299" cy="495299"/>
          </a:xfrm>
          <a:prstGeom prst="rect">
            <a:avLst/>
          </a:prstGeom>
        </p:spPr>
      </p:pic>
    </p:spTree>
    <p:custDataLst>
      <p:custData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5984" kern="0" spc="744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a:p>
        </p:txBody>
      </p:sp>
      <p:pic>
        <p:nvPicPr>
          <p:cNvPr id="3" name="图片 3" descr="textimage143.jpeg"/>
          <p:cNvPicPr>
            <a:picLocks noChangeAspect="1"/>
          </p:cNvPicPr>
          <p:nvPr/>
        </p:nvPicPr>
        <p:blipFill>
          <a:blip r:embed="rId4"/>
          <a:stretch>
            <a:fillRect/>
          </a:stretch>
        </p:blipFill>
        <p:spPr>
          <a:xfrm>
            <a:off x="540000" y="1201597"/>
            <a:ext cx="1704975" cy="1590674"/>
          </a:xfrm>
          <a:prstGeom prst="rect">
            <a:avLst/>
          </a:prstGeom>
        </p:spPr>
      </p:pic>
      <p:sp>
        <p:nvSpPr>
          <p:cNvPr id="4" name="TextBox 2"/>
          <p:cNvSpPr txBox="1"/>
          <p:nvPr/>
        </p:nvSpPr>
        <p:spPr>
          <a:xfrm>
            <a:off x="540000" y="2913538"/>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(1)[Ar]3d</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或1s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7</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(2)sp和sp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14</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(3)N&gt;O&gt;C&gt;Na</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(4)乙醇分子间存在氢键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(5)Ni</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Al或AlNi</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9982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规律总结 </a:t>
            </a:r>
            <a:r>
              <a:rPr lang="zh-CN" altLang="en-US" sz="1530" kern="0" dirty="0">
                <a:solidFill>
                  <a:srgbClr val="000000"/>
                </a:solidFill>
                <a:latin typeface="Times New Roman" pitchFamily="65" charset="-122"/>
                <a:ea typeface="宋体" pitchFamily="65" charset="-122"/>
              </a:rPr>
              <a:t>   —CH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—中的C采取sp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a:t>
            </a:r>
            <a:r>
              <a:rPr lang="zh-CN" altLang="en-US" sz="1935" kern="0" spc="428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、—CHO、—COOH、</a:t>
            </a:r>
            <a:endParaRPr lang="zh-CN" altLang="en-US" dirty="0"/>
          </a:p>
          <a:p>
            <a:pPr marL="0" indent="0" eaLnBrk="0" latinLnBrk="1" hangingPunct="0">
              <a:lnSpc>
                <a:spcPct val="150000"/>
              </a:lnSpc>
              <a:spcBef>
                <a:spcPts val="152"/>
              </a:spcBef>
              <a:buNone/>
            </a:pPr>
            <a:r>
              <a:rPr lang="zh-CN" altLang="en-US" sz="2588" kern="0" spc="573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136" kern="0" spc="513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中的C采取sp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a:t>
            </a:r>
            <a:r>
              <a:rPr lang="zh-CN" altLang="en-US" sz="944" kern="0" spc="7155"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944" kern="0" spc="588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中的C采取sp杂化。</a:t>
            </a:r>
            <a:endParaRPr lang="zh-CN" altLang="en-US" dirty="0"/>
          </a:p>
        </p:txBody>
      </p:sp>
      <p:pic>
        <p:nvPicPr>
          <p:cNvPr id="3" name="图片 3" descr="textimage13.jpeg"/>
          <p:cNvPicPr>
            <a:picLocks noChangeAspect="1"/>
          </p:cNvPicPr>
          <p:nvPr/>
        </p:nvPicPr>
        <p:blipFill>
          <a:blip r:embed="rId4" cstate="print"/>
          <a:stretch>
            <a:fillRect/>
          </a:stretch>
        </p:blipFill>
        <p:spPr>
          <a:xfrm>
            <a:off x="4498432" y="1119322"/>
            <a:ext cx="790575" cy="409575"/>
          </a:xfrm>
          <a:prstGeom prst="rect">
            <a:avLst/>
          </a:prstGeom>
        </p:spPr>
      </p:pic>
      <p:pic>
        <p:nvPicPr>
          <p:cNvPr id="4" name="图片 4" descr="textimage14.jpeg"/>
          <p:cNvPicPr>
            <a:picLocks noChangeAspect="1"/>
          </p:cNvPicPr>
          <p:nvPr/>
        </p:nvPicPr>
        <p:blipFill>
          <a:blip r:embed="rId5" cstate="print"/>
          <a:stretch>
            <a:fillRect/>
          </a:stretch>
        </p:blipFill>
        <p:spPr>
          <a:xfrm>
            <a:off x="540000" y="1599289"/>
            <a:ext cx="1057275" cy="600075"/>
          </a:xfrm>
          <a:prstGeom prst="rect">
            <a:avLst/>
          </a:prstGeom>
        </p:spPr>
      </p:pic>
      <p:pic>
        <p:nvPicPr>
          <p:cNvPr id="5" name="图片 5" descr="textimage15.jpeg"/>
          <p:cNvPicPr>
            <a:picLocks noChangeAspect="1"/>
          </p:cNvPicPr>
          <p:nvPr/>
        </p:nvPicPr>
        <p:blipFill>
          <a:blip r:embed="rId6"/>
          <a:stretch>
            <a:fillRect/>
          </a:stretch>
        </p:blipFill>
        <p:spPr>
          <a:xfrm>
            <a:off x="1791675" y="1651677"/>
            <a:ext cx="923925" cy="495300"/>
          </a:xfrm>
          <a:prstGeom prst="rect">
            <a:avLst/>
          </a:prstGeom>
        </p:spPr>
      </p:pic>
      <p:pic>
        <p:nvPicPr>
          <p:cNvPr id="6" name="图片 6" descr="textimage16.jpeg"/>
          <p:cNvPicPr>
            <a:picLocks noChangeAspect="1"/>
          </p:cNvPicPr>
          <p:nvPr/>
        </p:nvPicPr>
        <p:blipFill>
          <a:blip r:embed="rId7"/>
          <a:stretch>
            <a:fillRect/>
          </a:stretch>
        </p:blipFill>
        <p:spPr>
          <a:xfrm>
            <a:off x="4287126" y="1789789"/>
            <a:ext cx="1028700" cy="219075"/>
          </a:xfrm>
          <a:prstGeom prst="rect">
            <a:avLst/>
          </a:prstGeom>
        </p:spPr>
      </p:pic>
      <p:pic>
        <p:nvPicPr>
          <p:cNvPr id="7" name="图片 7" descr="textimage17.jpeg"/>
          <p:cNvPicPr>
            <a:picLocks noChangeAspect="1"/>
          </p:cNvPicPr>
          <p:nvPr/>
        </p:nvPicPr>
        <p:blipFill>
          <a:blip r:embed="rId8"/>
          <a:stretch>
            <a:fillRect/>
          </a:stretch>
        </p:blipFill>
        <p:spPr>
          <a:xfrm>
            <a:off x="5510226" y="1789789"/>
            <a:ext cx="866775" cy="219075"/>
          </a:xfrm>
          <a:prstGeom prst="rect">
            <a:avLst/>
          </a:prstGeom>
        </p:spPr>
      </p:pic>
    </p:spTree>
    <p:custDataLst>
      <p:custData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9531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(1)Ni的原子序数为28,基态Ni原子核外电子排布式为[Ar]3d</a:t>
            </a:r>
            <a:r>
              <a:rPr lang="zh-CN" altLang="en-US" sz="1152" kern="0" baseline="5900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,则基态Ni</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的核外电子</a:t>
            </a:r>
            <a:br>
              <a:rPr dirty="0"/>
            </a:br>
            <a:r>
              <a:rPr lang="zh-CN" altLang="en-US" sz="1530" kern="0" dirty="0">
                <a:solidFill>
                  <a:srgbClr val="000000"/>
                </a:solidFill>
                <a:latin typeface="Times New Roman" pitchFamily="65" charset="-122"/>
                <a:ea typeface="宋体" pitchFamily="65" charset="-122"/>
              </a:rPr>
              <a:t>排布式为[Ar]3d</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。(2)异氰酸苯酯分子中,苯环上的碳原子为sp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杂化,苯环侧链上的碳原子形成</a:t>
            </a:r>
            <a:br>
              <a:rPr dirty="0"/>
            </a:br>
            <a:r>
              <a:rPr lang="zh-CN" altLang="en-US" sz="1530" kern="0" dirty="0">
                <a:solidFill>
                  <a:srgbClr val="000000"/>
                </a:solidFill>
                <a:latin typeface="Times New Roman" pitchFamily="65" charset="-122"/>
                <a:ea typeface="宋体" pitchFamily="65" charset="-122"/>
              </a:rPr>
              <a:t>2个双键,为sp杂化;1 mol异氰酸苯酯分子中含有14 mol σ键。(3)第一电离能由大到小的顺序</a:t>
            </a:r>
            <a:br>
              <a:rPr dirty="0"/>
            </a:br>
            <a:r>
              <a:rPr lang="zh-CN" altLang="en-US" sz="1530" kern="0" dirty="0">
                <a:solidFill>
                  <a:srgbClr val="000000"/>
                </a:solidFill>
                <a:latin typeface="Times New Roman" pitchFamily="65" charset="-122"/>
                <a:ea typeface="宋体" pitchFamily="65" charset="-122"/>
              </a:rPr>
              <a:t>为N&gt;O&gt;C&gt;Na。(4)乙醇能形成分子间氢键,所以沸点较高。(5)该晶胞中,Al原子个数为8</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77"/>
              </a:spcBef>
              <a:buNone/>
            </a:pPr>
            <a:r>
              <a:rPr lang="zh-CN" altLang="en-US" sz="1530" kern="0" dirty="0">
                <a:solidFill>
                  <a:srgbClr val="000000"/>
                </a:solidFill>
                <a:latin typeface="Times New Roman" pitchFamily="65" charset="-122"/>
                <a:ea typeface="宋体" pitchFamily="65" charset="-122"/>
              </a:rPr>
              <a:t>1,Ni原子个数为6</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=3,故化学式为Ni</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Al或AlNi</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7903108" y="2203069"/>
          <a:ext cx="152399" cy="428624"/>
        </p:xfrm>
        <a:graphic>
          <a:graphicData uri="http://schemas.openxmlformats.org/presentationml/2006/ole">
            <mc:AlternateContent xmlns:mc="http://schemas.openxmlformats.org/markup-compatibility/2006">
              <mc:Choice xmlns:v="urn:schemas-microsoft-com:vml" Requires="v">
                <p:oleObj spid="_x0000_s66572" name="Equation" r:id="rId5" imgW="153600" imgH="432000" progId="">
                  <p:embed/>
                </p:oleObj>
              </mc:Choice>
              <mc:Fallback>
                <p:oleObj name="Equation" r:id="rId5" imgW="153600" imgH="4320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03108" y="2203069"/>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2061142" y="2687995"/>
          <a:ext cx="152400" cy="428625"/>
        </p:xfrm>
        <a:graphic>
          <a:graphicData uri="http://schemas.openxmlformats.org/presentationml/2006/ole">
            <mc:AlternateContent xmlns:mc="http://schemas.openxmlformats.org/markup-compatibility/2006">
              <mc:Choice xmlns:v="urn:schemas-microsoft-com:vml" Requires="v">
                <p:oleObj spid="_x0000_s66573" name="Equation" r:id="rId7" imgW="153600" imgH="432000" progId="">
                  <p:embed/>
                </p:oleObj>
              </mc:Choice>
              <mc:Fallback>
                <p:oleObj name="Equation" r:id="rId7" imgW="153600" imgH="432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61142" y="2687995"/>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2"/>
          <p:cNvSpPr txBox="1"/>
          <p:nvPr/>
        </p:nvSpPr>
        <p:spPr>
          <a:xfrm>
            <a:off x="540000" y="316533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规律总结</a:t>
            </a:r>
            <a:r>
              <a:rPr lang="zh-CN" altLang="en-US" sz="1530" kern="0" dirty="0">
                <a:solidFill>
                  <a:srgbClr val="000000"/>
                </a:solidFill>
                <a:latin typeface="Times New Roman" pitchFamily="65" charset="-122"/>
                <a:ea typeface="宋体" pitchFamily="65" charset="-122"/>
              </a:rPr>
              <a:t>    有机物中碳原子的杂化方式</a:t>
            </a:r>
            <a:endParaRPr lang="zh-CN" altLang="en-US" dirty="0"/>
          </a:p>
        </p:txBody>
      </p:sp>
      <p:graphicFrame>
        <p:nvGraphicFramePr>
          <p:cNvPr id="7" name="表格 3"/>
          <p:cNvGraphicFramePr>
            <a:graphicFrameLocks noGrp="1"/>
          </p:cNvGraphicFramePr>
          <p:nvPr/>
        </p:nvGraphicFramePr>
        <p:xfrm>
          <a:off x="540000" y="3519143"/>
          <a:ext cx="7740000" cy="1187010"/>
        </p:xfrm>
        <a:graphic>
          <a:graphicData uri="http://schemas.openxmlformats.org/drawingml/2006/table">
            <a:tbl>
              <a:tblPr/>
              <a:tblGrid>
                <a:gridCol w="1548000">
                  <a:extLst>
                    <a:ext uri="{9D8B030D-6E8A-4147-A177-3AD203B41FA5}">
                      <a16:colId xmlns:a16="http://schemas.microsoft.com/office/drawing/2014/main" val="20000"/>
                    </a:ext>
                  </a:extLst>
                </a:gridCol>
                <a:gridCol w="1548000">
                  <a:extLst>
                    <a:ext uri="{9D8B030D-6E8A-4147-A177-3AD203B41FA5}">
                      <a16:colId xmlns:a16="http://schemas.microsoft.com/office/drawing/2014/main" val="20001"/>
                    </a:ext>
                  </a:extLst>
                </a:gridCol>
                <a:gridCol w="1548000">
                  <a:extLst>
                    <a:ext uri="{9D8B030D-6E8A-4147-A177-3AD203B41FA5}">
                      <a16:colId xmlns:a16="http://schemas.microsoft.com/office/drawing/2014/main" val="20002"/>
                    </a:ext>
                  </a:extLst>
                </a:gridCol>
                <a:gridCol w="1548000">
                  <a:extLst>
                    <a:ext uri="{9D8B030D-6E8A-4147-A177-3AD203B41FA5}">
                      <a16:colId xmlns:a16="http://schemas.microsoft.com/office/drawing/2014/main" val="20003"/>
                    </a:ext>
                  </a:extLst>
                </a:gridCol>
                <a:gridCol w="1548000">
                  <a:extLst>
                    <a:ext uri="{9D8B030D-6E8A-4147-A177-3AD203B41FA5}">
                      <a16:colId xmlns:a16="http://schemas.microsoft.com/office/drawing/2014/main" val="20004"/>
                    </a:ext>
                  </a:extLst>
                </a:gridCol>
              </a:tblGrid>
              <a:tr h="58437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结构</a:t>
                      </a:r>
                    </a:p>
                  </a:txBody>
                  <a:tcPr marL="45720" marR="45720"/>
                </a:tc>
                <a:tc>
                  <a:txBody>
                    <a:bodyPr/>
                    <a:lstStyle/>
                    <a:p>
                      <a:pPr eaLnBrk="0" latinLnBrk="1" hangingPunct="0">
                        <a:lnSpc>
                          <a:spcPct val="150000"/>
                        </a:lnSpc>
                        <a:spcBef>
                          <a:spcPts val="0"/>
                        </a:spcBef>
                      </a:pPr>
                      <a:r>
                        <a:rPr lang="zh-CN" altLang="en-US" sz="1371" kern="0" spc="2378"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110" kern="0" spc="2339"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371" kern="0" spc="1703"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00" kern="0" spc="6785" dirty="0">
                          <a:solidFill>
                            <a:srgbClr val="000000"/>
                          </a:solidFill>
                          <a:latin typeface="Times New Roman" pitchFamily="65" charset="-122"/>
                          <a:ea typeface="宋体" pitchFamily="65" charset="-122"/>
                        </a:rPr>
                        <a:t> </a:t>
                      </a:r>
                    </a:p>
                  </a:txBody>
                  <a:tcPr marL="45720" marR="45720"/>
                </a:tc>
                <a:extLst>
                  <a:ext uri="{0D108BD9-81ED-4DB2-BD59-A6C34878D82A}">
                    <a16:rowId xmlns:a16="http://schemas.microsoft.com/office/drawing/2014/main" val="10000"/>
                  </a:ext>
                </a:extLst>
              </a:tr>
              <a:tr h="60264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杂化</a:t>
                      </a:r>
                    </a:p>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方式</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sp</a:t>
                      </a:r>
                      <a:r>
                        <a:rPr lang="zh-CN" altLang="en-US" sz="747" kern="0" baseline="59000" dirty="0">
                          <a:solidFill>
                            <a:srgbClr val="000000"/>
                          </a:solidFill>
                          <a:latin typeface="Times New Roman" pitchFamily="65" charset="-122"/>
                          <a:ea typeface="宋体" pitchFamily="65" charset="-122"/>
                        </a:rPr>
                        <a:t>3</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sp</a:t>
                      </a:r>
                      <a:r>
                        <a:rPr lang="zh-CN" altLang="en-US" sz="747" kern="0" baseline="59000" dirty="0">
                          <a:solidFill>
                            <a:srgbClr val="000000"/>
                          </a:solidFill>
                          <a:latin typeface="Times New Roman" pitchFamily="65" charset="-122"/>
                          <a:ea typeface="宋体" pitchFamily="65" charset="-122"/>
                        </a:rPr>
                        <a:t>2</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sp</a:t>
                      </a:r>
                      <a:r>
                        <a:rPr lang="zh-CN" altLang="en-US" sz="747" kern="0" baseline="59000" dirty="0">
                          <a:solidFill>
                            <a:srgbClr val="000000"/>
                          </a:solidFill>
                          <a:latin typeface="Times New Roman" pitchFamily="65" charset="-122"/>
                          <a:ea typeface="宋体" pitchFamily="65" charset="-122"/>
                        </a:rPr>
                        <a:t>2</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sp</a:t>
                      </a:r>
                    </a:p>
                  </a:txBody>
                  <a:tcPr marL="45720" marR="45720"/>
                </a:tc>
                <a:extLst>
                  <a:ext uri="{0D108BD9-81ED-4DB2-BD59-A6C34878D82A}">
                    <a16:rowId xmlns:a16="http://schemas.microsoft.com/office/drawing/2014/main" val="10001"/>
                  </a:ext>
                </a:extLst>
              </a:tr>
            </a:tbl>
          </a:graphicData>
        </a:graphic>
      </p:graphicFrame>
      <p:pic>
        <p:nvPicPr>
          <p:cNvPr id="8" name="图片 4" descr="textimage144.jpeg"/>
          <p:cNvPicPr>
            <a:picLocks noChangeAspect="1"/>
          </p:cNvPicPr>
          <p:nvPr/>
        </p:nvPicPr>
        <p:blipFill>
          <a:blip r:embed="rId9"/>
          <a:stretch>
            <a:fillRect/>
          </a:stretch>
        </p:blipFill>
        <p:spPr>
          <a:xfrm>
            <a:off x="2160000" y="3619010"/>
            <a:ext cx="476249" cy="400049"/>
          </a:xfrm>
          <a:prstGeom prst="rect">
            <a:avLst/>
          </a:prstGeom>
        </p:spPr>
      </p:pic>
      <p:pic>
        <p:nvPicPr>
          <p:cNvPr id="9" name="图片 5" descr="textimage145.jpeg"/>
          <p:cNvPicPr>
            <a:picLocks noChangeAspect="1"/>
          </p:cNvPicPr>
          <p:nvPr/>
        </p:nvPicPr>
        <p:blipFill>
          <a:blip r:embed="rId10"/>
          <a:stretch>
            <a:fillRect/>
          </a:stretch>
        </p:blipFill>
        <p:spPr>
          <a:xfrm>
            <a:off x="3708000" y="3613702"/>
            <a:ext cx="438150" cy="323850"/>
          </a:xfrm>
          <a:prstGeom prst="rect">
            <a:avLst/>
          </a:prstGeom>
        </p:spPr>
      </p:pic>
      <p:pic>
        <p:nvPicPr>
          <p:cNvPr id="10" name="图片 6" descr="textimage146.jpeg"/>
          <p:cNvPicPr>
            <a:picLocks noChangeAspect="1"/>
          </p:cNvPicPr>
          <p:nvPr/>
        </p:nvPicPr>
        <p:blipFill>
          <a:blip r:embed="rId11" cstate="print"/>
          <a:stretch>
            <a:fillRect/>
          </a:stretch>
        </p:blipFill>
        <p:spPr>
          <a:xfrm>
            <a:off x="5256000" y="3619010"/>
            <a:ext cx="390524" cy="400049"/>
          </a:xfrm>
          <a:prstGeom prst="rect">
            <a:avLst/>
          </a:prstGeom>
        </p:spPr>
      </p:pic>
      <p:pic>
        <p:nvPicPr>
          <p:cNvPr id="11" name="图片 7" descr="textimage147.jpeg"/>
          <p:cNvPicPr>
            <a:picLocks noChangeAspect="1"/>
          </p:cNvPicPr>
          <p:nvPr/>
        </p:nvPicPr>
        <p:blipFill>
          <a:blip r:embed="rId12"/>
          <a:stretch>
            <a:fillRect/>
          </a:stretch>
        </p:blipFill>
        <p:spPr>
          <a:xfrm>
            <a:off x="6804000" y="3601095"/>
            <a:ext cx="923924" cy="142875"/>
          </a:xfrm>
          <a:prstGeom prst="rect">
            <a:avLst/>
          </a:prstGeom>
        </p:spPr>
      </p:pic>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9373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.(2017徐淮连宿期中,21A)(12分)2016年9月南开大学学者首次测试了一种新型锌离子电池,</a:t>
            </a:r>
            <a:br>
              <a:rPr dirty="0"/>
            </a:br>
            <a:r>
              <a:rPr lang="zh-CN" altLang="en-US" sz="1530" kern="0" dirty="0">
                <a:solidFill>
                  <a:srgbClr val="000000"/>
                </a:solidFill>
                <a:latin typeface="Times New Roman" pitchFamily="65" charset="-122"/>
                <a:ea typeface="宋体" pitchFamily="65" charset="-122"/>
              </a:rPr>
              <a:t>该电池以Zn(CF</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为电解质,以有阳离子型缺陷的ZnMn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为电极,成功获得了稳定的大功</a:t>
            </a:r>
            <a:br>
              <a:rPr dirty="0"/>
            </a:br>
            <a:r>
              <a:rPr lang="zh-CN" altLang="en-US" sz="1530" kern="0" dirty="0">
                <a:solidFill>
                  <a:srgbClr val="000000"/>
                </a:solidFill>
                <a:latin typeface="Times New Roman" pitchFamily="65" charset="-122"/>
                <a:ea typeface="宋体" pitchFamily="65" charset="-122"/>
              </a:rPr>
              <a:t>率电流。</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(1)写出基态Mn原子核外电子排布式: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(2)CF</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H是一种有机强酸,结构式如图所示,通常以CS</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、IF</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等为主要原料制取。</a:t>
            </a:r>
            <a:endParaRPr lang="zh-CN" altLang="en-US" dirty="0"/>
          </a:p>
          <a:p>
            <a:pPr marL="0" indent="0" eaLnBrk="0" latinLnBrk="1" hangingPunct="0">
              <a:lnSpc>
                <a:spcPct val="150000"/>
              </a:lnSpc>
              <a:spcBef>
                <a:spcPts val="0"/>
              </a:spcBef>
              <a:buNone/>
            </a:pPr>
            <a:r>
              <a:rPr lang="zh-CN" altLang="en-US" sz="4253" kern="0" spc="6021"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894"/>
              </a:spcBef>
              <a:buNone/>
            </a:pPr>
            <a:r>
              <a:rPr lang="zh-CN" altLang="en-US" sz="1530" kern="0" dirty="0">
                <a:solidFill>
                  <a:srgbClr val="000000"/>
                </a:solidFill>
                <a:latin typeface="Times New Roman" pitchFamily="65" charset="-122"/>
                <a:ea typeface="宋体" pitchFamily="65" charset="-122"/>
              </a:rPr>
              <a:t>①1 mol CF</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H分子中含有的σ键的数目为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mol。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分子中O原子的轨道杂化方式为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;与CS</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互为等电子体的分子为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③IF</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遇水完全水解生成两种酸,写出相关反应的化学方程式:</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(3)硫化锌晶体的构型有多种,其中一种硫化锌的晶胞如下图所示,该晶胞中S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的配位数为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148.jpeg"/>
          <p:cNvPicPr>
            <a:picLocks noChangeAspect="1"/>
          </p:cNvPicPr>
          <p:nvPr/>
        </p:nvPicPr>
        <p:blipFill>
          <a:blip r:embed="rId4"/>
          <a:stretch>
            <a:fillRect/>
          </a:stretch>
        </p:blipFill>
        <p:spPr>
          <a:xfrm>
            <a:off x="3779912" y="2877344"/>
            <a:ext cx="1304925" cy="1085850"/>
          </a:xfrm>
          <a:prstGeom prst="rect">
            <a:avLst/>
          </a:prstGeom>
        </p:spPr>
      </p:pic>
    </p:spTree>
    <p:custDataLst>
      <p:custData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8661" kern="0" spc="1541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a:p>
        </p:txBody>
      </p:sp>
      <p:pic>
        <p:nvPicPr>
          <p:cNvPr id="3" name="图片 3" descr="textimage149.jpeg"/>
          <p:cNvPicPr>
            <a:picLocks noChangeAspect="1"/>
          </p:cNvPicPr>
          <p:nvPr/>
        </p:nvPicPr>
        <p:blipFill>
          <a:blip r:embed="rId4"/>
          <a:stretch>
            <a:fillRect/>
          </a:stretch>
        </p:blipFill>
        <p:spPr>
          <a:xfrm>
            <a:off x="3491880" y="1178334"/>
            <a:ext cx="3057525" cy="2371725"/>
          </a:xfrm>
          <a:prstGeom prst="rect">
            <a:avLst/>
          </a:prstGeom>
        </p:spPr>
      </p:pic>
      <p:sp>
        <p:nvSpPr>
          <p:cNvPr id="4" name="TextBox 2"/>
          <p:cNvSpPr txBox="1"/>
          <p:nvPr/>
        </p:nvSpPr>
        <p:spPr>
          <a:xfrm>
            <a:off x="540000" y="3760646"/>
            <a:ext cx="8127000" cy="1016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(1)[Ar]3d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(2)①8　②sp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或N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O或COS　③IF</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HIO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+5HF</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(3)4</a:t>
            </a:r>
            <a:endParaRPr lang="zh-CN" altLang="en-US" dirty="0"/>
          </a:p>
        </p:txBody>
      </p:sp>
      <p:pic>
        <p:nvPicPr>
          <p:cNvPr id="5" name="图片 3" descr="textimage150.jpeg"/>
          <p:cNvPicPr>
            <a:picLocks noChangeAspect="1"/>
          </p:cNvPicPr>
          <p:nvPr/>
        </p:nvPicPr>
        <p:blipFill>
          <a:blip r:embed="rId5" cstate="print"/>
          <a:stretch>
            <a:fillRect/>
          </a:stretch>
        </p:blipFill>
        <p:spPr>
          <a:xfrm>
            <a:off x="4424392" y="4181820"/>
            <a:ext cx="371474" cy="219074"/>
          </a:xfrm>
          <a:prstGeom prst="rect">
            <a:avLst/>
          </a:prstGeom>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(1)Mn的原子序数为25,其基态原子核外电子排布式为1s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(2)①根据“共价单键都是σ键,共价双键含1个σ键,1个π键”,可知1 mol CF</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H分子中含</a:t>
            </a:r>
            <a:br>
              <a:rPr dirty="0"/>
            </a:br>
            <a:r>
              <a:rPr lang="zh-CN" altLang="en-US" sz="1530" kern="0" dirty="0">
                <a:solidFill>
                  <a:srgbClr val="000000"/>
                </a:solidFill>
                <a:latin typeface="Times New Roman" pitchFamily="65" charset="-122"/>
                <a:ea typeface="宋体" pitchFamily="65" charset="-122"/>
              </a:rPr>
              <a:t>有8 mol σ键。②H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的结构式为H—O—O—H,由于O原子有2对孤电子对,故O的杂化方式为</a:t>
            </a:r>
            <a:br>
              <a:rPr dirty="0"/>
            </a:br>
            <a:r>
              <a:rPr lang="zh-CN" altLang="en-US" sz="1530" kern="0" dirty="0">
                <a:solidFill>
                  <a:srgbClr val="000000"/>
                </a:solidFill>
                <a:latin typeface="Times New Roman" pitchFamily="65" charset="-122"/>
                <a:ea typeface="宋体" pitchFamily="65" charset="-122"/>
              </a:rPr>
              <a:t>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杂化。与CS</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互为等电子体的分子有CO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O、COS等。③IF</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与水反应生成两种酸,各元</a:t>
            </a:r>
            <a:br>
              <a:rPr dirty="0"/>
            </a:br>
            <a:r>
              <a:rPr lang="zh-CN" altLang="en-US" sz="1530" kern="0" dirty="0">
                <a:solidFill>
                  <a:srgbClr val="000000"/>
                </a:solidFill>
                <a:latin typeface="Times New Roman" pitchFamily="65" charset="-122"/>
                <a:ea typeface="宋体" pitchFamily="65" charset="-122"/>
              </a:rPr>
              <a:t>素化合价不变,化学方程式为IF</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HIO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+5HF。(3)S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的配位数是指与S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距离最近且等</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距的Zn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数目,以面心的S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为研究对象,很容易得出S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的配位数是4。</a:t>
            </a:r>
            <a:endParaRPr lang="zh-CN" altLang="en-US" dirty="0"/>
          </a:p>
        </p:txBody>
      </p:sp>
      <p:pic>
        <p:nvPicPr>
          <p:cNvPr id="3" name="图片 3" descr="textimage151.jpeg"/>
          <p:cNvPicPr>
            <a:picLocks noChangeAspect="1"/>
          </p:cNvPicPr>
          <p:nvPr/>
        </p:nvPicPr>
        <p:blipFill>
          <a:blip r:embed="rId4" cstate="print"/>
          <a:stretch>
            <a:fillRect/>
          </a:stretch>
        </p:blipFill>
        <p:spPr>
          <a:xfrm>
            <a:off x="3679066" y="2562598"/>
            <a:ext cx="371474" cy="219074"/>
          </a:xfrm>
          <a:prstGeom prst="rect">
            <a:avLst/>
          </a:prstGeom>
        </p:spPr>
      </p:pic>
      <p:sp>
        <p:nvSpPr>
          <p:cNvPr id="4" name="TextBox 2"/>
          <p:cNvSpPr txBox="1"/>
          <p:nvPr/>
        </p:nvSpPr>
        <p:spPr>
          <a:xfrm>
            <a:off x="540000" y="31832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规律总结  </a:t>
            </a:r>
            <a:r>
              <a:rPr lang="zh-CN" altLang="en-US" sz="1530" kern="0" dirty="0">
                <a:solidFill>
                  <a:srgbClr val="000000"/>
                </a:solidFill>
                <a:latin typeface="Times New Roman" pitchFamily="65" charset="-122"/>
                <a:ea typeface="宋体" pitchFamily="65" charset="-122"/>
              </a:rPr>
              <a:t>  第四周期的10种过渡金属元素,除Cr、Cu外,其余原子4s能级都是2个电子。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7142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.(2014江苏单科,21A,12分)含有NaOH的Cu(OH)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悬浊液可用于检验醛基,也可用于和葡萄糖</a:t>
            </a:r>
            <a:br>
              <a:rPr dirty="0"/>
            </a:br>
            <a:r>
              <a:rPr lang="zh-CN" altLang="en-US" sz="1530" kern="0" dirty="0">
                <a:solidFill>
                  <a:srgbClr val="000000"/>
                </a:solidFill>
                <a:latin typeface="Times New Roman" pitchFamily="65" charset="-122"/>
                <a:ea typeface="宋体" pitchFamily="65" charset="-122"/>
              </a:rPr>
              <a:t>反应制备纳米Cu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(1)Cu</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(2)与OH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互为等电子体的一种分子为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(填化学式)。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(3)醛基中碳原子的轨道杂化类型是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 mol乙醛分子中含有的σ键的数目为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(4)含有NaOH的Cu(OH)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悬浊液与乙醛反应的化学方程式为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O在稀硫酸中生成Cu和CuSO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。铜晶胞结构如图所示,铜晶体中每个铜原子周围距离最</a:t>
            </a:r>
            <a:br>
              <a:rPr dirty="0"/>
            </a:br>
            <a:r>
              <a:rPr lang="zh-CN" altLang="en-US" sz="1530" kern="0" dirty="0">
                <a:solidFill>
                  <a:srgbClr val="000000"/>
                </a:solidFill>
                <a:latin typeface="Times New Roman" pitchFamily="65" charset="-122"/>
                <a:ea typeface="宋体" pitchFamily="65" charset="-122"/>
              </a:rPr>
              <a:t>近的铜原子数目为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5820" kern="0" spc="625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18.jpeg"/>
          <p:cNvPicPr>
            <a:picLocks noChangeAspect="1"/>
          </p:cNvPicPr>
          <p:nvPr/>
        </p:nvPicPr>
        <p:blipFill>
          <a:blip r:embed="rId4"/>
          <a:stretch>
            <a:fillRect/>
          </a:stretch>
        </p:blipFill>
        <p:spPr>
          <a:xfrm>
            <a:off x="3836738" y="4716413"/>
            <a:ext cx="1533524" cy="1543049"/>
          </a:xfrm>
          <a:prstGeom prst="rect">
            <a:avLst/>
          </a:prstGeom>
        </p:spPr>
      </p:pic>
    </p:spTree>
    <p:custDataLst>
      <p:custData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638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或1s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10</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(2)HF</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6 mol或6</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6.02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23</a:t>
            </a:r>
            <a:r>
              <a:rPr lang="zh-CN" altLang="en-US" sz="1530" kern="0" dirty="0">
                <a:solidFill>
                  <a:srgbClr val="000000"/>
                </a:solidFill>
                <a:latin typeface="Times New Roman" pitchFamily="65" charset="-122"/>
                <a:ea typeface="宋体" pitchFamily="65" charset="-122"/>
              </a:rPr>
              <a:t>个</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(4)2Cu(OH)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CHO+NaOH</a:t>
            </a:r>
            <a:r>
              <a:rPr lang="zh-CN" altLang="en-US" sz="1706" kern="0" spc="121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COONa+Cu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(5)12</a:t>
            </a:r>
            <a:endParaRPr lang="zh-CN" altLang="en-US" dirty="0"/>
          </a:p>
        </p:txBody>
      </p:sp>
      <p:pic>
        <p:nvPicPr>
          <p:cNvPr id="3" name="图片 3" descr="textimage19.jpeg"/>
          <p:cNvPicPr>
            <a:picLocks noChangeAspect="1"/>
          </p:cNvPicPr>
          <p:nvPr/>
        </p:nvPicPr>
        <p:blipFill>
          <a:blip r:embed="rId4"/>
          <a:stretch>
            <a:fillRect/>
          </a:stretch>
        </p:blipFill>
        <p:spPr>
          <a:xfrm>
            <a:off x="3005405" y="2176101"/>
            <a:ext cx="371474" cy="342899"/>
          </a:xfrm>
          <a:prstGeom prst="rect">
            <a:avLst/>
          </a:prstGeom>
        </p:spPr>
      </p:pic>
      <p:sp>
        <p:nvSpPr>
          <p:cNvPr id="4" name="TextBox 2"/>
          <p:cNvSpPr txBox="1"/>
          <p:nvPr/>
        </p:nvSpPr>
        <p:spPr>
          <a:xfrm>
            <a:off x="540000" y="2902542"/>
            <a:ext cx="8127000" cy="19654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(2)等电子体是原子总数和价电子总数均相同的微粒,与OH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互为等电子体的分子是</a:t>
            </a:r>
            <a:br>
              <a:rPr dirty="0"/>
            </a:br>
            <a:r>
              <a:rPr lang="zh-CN" altLang="en-US" sz="1530" kern="0" dirty="0">
                <a:solidFill>
                  <a:srgbClr val="000000"/>
                </a:solidFill>
                <a:latin typeface="Times New Roman" pitchFamily="65" charset="-122"/>
                <a:ea typeface="宋体" pitchFamily="65" charset="-122"/>
              </a:rPr>
              <a:t>HF。(3)—CHO中碳原子采取sp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杂化,1 mol 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—CHO分子中含σ键数:3 mol(—CH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中的C—H</a:t>
            </a:r>
            <a:br>
              <a:rPr dirty="0"/>
            </a:br>
            <a:r>
              <a:rPr lang="zh-CN" altLang="en-US" sz="1530" kern="0" dirty="0">
                <a:solidFill>
                  <a:srgbClr val="000000"/>
                </a:solidFill>
                <a:latin typeface="Times New Roman" pitchFamily="65" charset="-122"/>
                <a:ea typeface="宋体" pitchFamily="65" charset="-122"/>
              </a:rPr>
              <a:t>键)+1 mol(C—C键)+1 mol(—CHO中的C—H键)+1 mol(</a:t>
            </a:r>
            <a:r>
              <a:rPr lang="zh-CN" altLang="en-US" sz="2588" kern="0" spc="311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中σ键)=6 mol,即6</a:t>
            </a:r>
            <a:r>
              <a:rPr lang="zh-CN" altLang="en-US" sz="1530" i="1"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个。</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(5)观察铜晶胞的结构可知,每个铜原子在空间</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z</a:t>
            </a:r>
            <a:r>
              <a:rPr lang="zh-CN" altLang="en-US" sz="1530" kern="0" dirty="0">
                <a:solidFill>
                  <a:srgbClr val="000000"/>
                </a:solidFill>
                <a:latin typeface="Times New Roman" pitchFamily="65" charset="-122"/>
                <a:ea typeface="宋体" pitchFamily="65" charset="-122"/>
              </a:rPr>
              <a:t>三个平面上均有4个与之距离最近的铜原</a:t>
            </a:r>
            <a:br>
              <a:rPr dirty="0"/>
            </a:br>
            <a:r>
              <a:rPr lang="zh-CN" altLang="en-US" sz="1530" kern="0" dirty="0">
                <a:solidFill>
                  <a:srgbClr val="000000"/>
                </a:solidFill>
                <a:latin typeface="Times New Roman" pitchFamily="65" charset="-122"/>
                <a:ea typeface="宋体" pitchFamily="65" charset="-122"/>
              </a:rPr>
              <a:t>子,总数为4</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3=12个。</a:t>
            </a:r>
            <a:endParaRPr lang="zh-CN" altLang="en-US" dirty="0"/>
          </a:p>
        </p:txBody>
      </p:sp>
      <p:pic>
        <p:nvPicPr>
          <p:cNvPr id="5" name="图片 3" descr="textimage20.jpeg"/>
          <p:cNvPicPr>
            <a:picLocks noChangeAspect="1"/>
          </p:cNvPicPr>
          <p:nvPr/>
        </p:nvPicPr>
        <p:blipFill>
          <a:blip r:embed="rId5" cstate="print"/>
          <a:stretch>
            <a:fillRect/>
          </a:stretch>
        </p:blipFill>
        <p:spPr>
          <a:xfrm>
            <a:off x="5097009" y="3662750"/>
            <a:ext cx="723900" cy="600075"/>
          </a:xfrm>
          <a:prstGeom prst="rect">
            <a:avLst/>
          </a:prstGeom>
        </p:spPr>
      </p:pic>
      <p:sp>
        <p:nvSpPr>
          <p:cNvPr id="6" name="TextBox 2"/>
          <p:cNvSpPr txBox="1"/>
          <p:nvPr/>
        </p:nvSpPr>
        <p:spPr>
          <a:xfrm>
            <a:off x="540000" y="496917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审题技巧</a:t>
            </a:r>
            <a:r>
              <a:rPr lang="zh-CN" altLang="en-US" sz="1530" kern="0" dirty="0">
                <a:solidFill>
                  <a:srgbClr val="000000"/>
                </a:solidFill>
                <a:latin typeface="Times New Roman" pitchFamily="65" charset="-122"/>
                <a:ea typeface="宋体" pitchFamily="65" charset="-122"/>
              </a:rPr>
              <a:t>    第(4)题中的Cu(OH)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悬浊液中含NaOH,写化学方程式时应将NaOH写入。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.(2013江苏单科,21A,12分)元素X位于第四周期,其基态原子的内层轨道全部排满电子,且最</a:t>
            </a:r>
            <a:br>
              <a:rPr dirty="0"/>
            </a:br>
            <a:r>
              <a:rPr lang="zh-CN" altLang="en-US" sz="1530" kern="0" dirty="0">
                <a:solidFill>
                  <a:srgbClr val="000000"/>
                </a:solidFill>
                <a:latin typeface="Times New Roman" pitchFamily="65" charset="-122"/>
                <a:ea typeface="宋体" pitchFamily="65" charset="-122"/>
              </a:rPr>
              <a:t>外层电子数为2。元素Y基态原子的3p轨道上有4个电子。元素Z的原子最外层电子数是其内</a:t>
            </a:r>
            <a:br>
              <a:rPr dirty="0"/>
            </a:br>
            <a:r>
              <a:rPr lang="zh-CN" altLang="en-US" sz="1530" kern="0" dirty="0">
                <a:solidFill>
                  <a:srgbClr val="000000"/>
                </a:solidFill>
                <a:latin typeface="Times New Roman" pitchFamily="65" charset="-122"/>
                <a:ea typeface="宋体" pitchFamily="65" charset="-122"/>
              </a:rPr>
              <a:t>层的3倍。</a:t>
            </a:r>
            <a:endParaRPr lang="zh-CN" altLang="en-US" dirty="0"/>
          </a:p>
        </p:txBody>
      </p:sp>
    </p:spTree>
    <p:custDataLst>
      <p:custData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3384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(1)X与Y所形成化合物晶体的晶胞如图所示。</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①在1个晶胞中,X离子的数目为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②该化合物的化学式为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(2)在Y的氢化物(H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Y)分子中,Y原子轨道的杂化类型是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(3)Z的氢化物(H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Z)在乙醇中的溶解度大于H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Y,其原因是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(4)Y与Z可形成Y</a:t>
            </a:r>
            <a:r>
              <a:rPr lang="zh-CN" altLang="en-US" sz="1412" kern="0" spc="6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①Y</a:t>
            </a:r>
            <a:r>
              <a:rPr lang="zh-CN" altLang="en-US" sz="1412" kern="0" spc="6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的空间构型为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(用文字描述)。</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②写出一种与Y</a:t>
            </a:r>
            <a:r>
              <a:rPr lang="zh-CN" altLang="en-US" sz="1412" kern="0" spc="6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互为等电子体的分子的化学式: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21.jpeg"/>
          <p:cNvPicPr>
            <a:picLocks noChangeAspect="1"/>
          </p:cNvPicPr>
          <p:nvPr/>
        </p:nvPicPr>
        <p:blipFill>
          <a:blip r:embed="rId5"/>
          <a:stretch>
            <a:fillRect/>
          </a:stretch>
        </p:blipFill>
        <p:spPr>
          <a:xfrm>
            <a:off x="2857488" y="1125000"/>
            <a:ext cx="3096000" cy="2304000"/>
          </a:xfrm>
          <a:prstGeom prst="rect">
            <a:avLst/>
          </a:prstGeom>
        </p:spPr>
      </p:pic>
      <p:graphicFrame>
        <p:nvGraphicFramePr>
          <p:cNvPr id="5" name="对象 4"/>
          <p:cNvGraphicFramePr>
            <a:graphicFrameLocks noChangeAspect="1"/>
          </p:cNvGraphicFramePr>
          <p:nvPr/>
        </p:nvGraphicFramePr>
        <p:xfrm>
          <a:off x="1943799" y="5212976"/>
          <a:ext cx="266699" cy="257175"/>
        </p:xfrm>
        <a:graphic>
          <a:graphicData uri="http://schemas.openxmlformats.org/presentationml/2006/ole">
            <mc:AlternateContent xmlns:mc="http://schemas.openxmlformats.org/markup-compatibility/2006">
              <mc:Choice xmlns:v="urn:schemas-microsoft-com:vml" Requires="v">
                <p:oleObj spid="_x0000_s8209" name="Equation" r:id="rId6" imgW="268800" imgH="259200" progId="">
                  <p:embed/>
                </p:oleObj>
              </mc:Choice>
              <mc:Fallback>
                <p:oleObj name="Equation" r:id="rId6" imgW="268800" imgH="2592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43799" y="5212976"/>
                        <a:ext cx="266699"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874789" y="5566784"/>
          <a:ext cx="266699" cy="257175"/>
        </p:xfrm>
        <a:graphic>
          <a:graphicData uri="http://schemas.openxmlformats.org/presentationml/2006/ole">
            <mc:AlternateContent xmlns:mc="http://schemas.openxmlformats.org/markup-compatibility/2006">
              <mc:Choice xmlns:v="urn:schemas-microsoft-com:vml" Requires="v">
                <p:oleObj spid="_x0000_s8210" name="Equation" r:id="rId8" imgW="268800" imgH="259200" progId="">
                  <p:embed/>
                </p:oleObj>
              </mc:Choice>
              <mc:Fallback>
                <p:oleObj name="Equation" r:id="rId8" imgW="268800" imgH="2592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4789" y="5566784"/>
                        <a:ext cx="266699"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1846789" y="5920592"/>
          <a:ext cx="266699" cy="257175"/>
        </p:xfrm>
        <a:graphic>
          <a:graphicData uri="http://schemas.openxmlformats.org/presentationml/2006/ole">
            <mc:AlternateContent xmlns:mc="http://schemas.openxmlformats.org/markup-compatibility/2006">
              <mc:Choice xmlns:v="urn:schemas-microsoft-com:vml" Requires="v">
                <p:oleObj spid="_x0000_s8211" name="Equation" r:id="rId10" imgW="268800" imgH="259200" progId="">
                  <p:embed/>
                </p:oleObj>
              </mc:Choice>
              <mc:Fallback>
                <p:oleObj name="Equation" r:id="rId10" imgW="268800" imgH="259200" progId="">
                  <p:embed/>
                  <p:pic>
                    <p:nvPicPr>
                      <p:cNvPr id="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46789" y="5920592"/>
                        <a:ext cx="266699"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(5)X的氯化物与氨水反应可形成配合物[X(NH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,1 mol 该配合物中含有σ键的数目为</a:t>
            </a:r>
            <a:r>
              <a:rPr lang="zh-CN" altLang="en-US" sz="1530" u="sng" kern="0" dirty="0">
                <a:solidFill>
                  <a:srgbClr val="000000"/>
                </a:solidFill>
                <a:latin typeface="Times New Roman" pitchFamily="65" charset="-122"/>
                <a:ea typeface="宋体" pitchFamily="65" charset="-122"/>
              </a:rPr>
              <a:t>　    </a:t>
            </a:r>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p:txBody>
      </p:sp>
      <p:sp>
        <p:nvSpPr>
          <p:cNvPr id="3" name="TextBox 2"/>
          <p:cNvSpPr txBox="1"/>
          <p:nvPr/>
        </p:nvSpPr>
        <p:spPr>
          <a:xfrm>
            <a:off x="540000" y="1912188"/>
            <a:ext cx="8127000" cy="17223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(1)①4　②ZnS</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(2)sp</a:t>
            </a:r>
            <a:r>
              <a:rPr lang="zh-CN" altLang="en-US" sz="1152" kern="0" baseline="59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(3)水分子与乙醇分子之间形成氢键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(4)①正四面体　②CCl</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或SiCl</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等</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(5)16 mol或16</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6.02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23</a:t>
            </a:r>
            <a:r>
              <a:rPr lang="zh-CN" altLang="en-US" sz="1530" kern="0" dirty="0">
                <a:solidFill>
                  <a:srgbClr val="000000"/>
                </a:solidFill>
                <a:latin typeface="Times New Roman" pitchFamily="65" charset="-122"/>
                <a:ea typeface="宋体" pitchFamily="65" charset="-122"/>
              </a:rPr>
              <a:t>个</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561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(1)依题意X、Y基态原子的价层电子排布分别为3d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,故元素X、Y分别为Zn</a:t>
            </a:r>
            <a:br>
              <a:rPr dirty="0"/>
            </a:br>
            <a:r>
              <a:rPr lang="zh-CN" altLang="en-US" sz="1530" kern="0" dirty="0">
                <a:solidFill>
                  <a:srgbClr val="000000"/>
                </a:solidFill>
                <a:latin typeface="Times New Roman" pitchFamily="65" charset="-122"/>
                <a:ea typeface="宋体" pitchFamily="65" charset="-122"/>
              </a:rPr>
              <a:t>和S。1个晶胞中X离子的数目为8</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+6</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=4,含有Y离子的数目为4。二者形成的化合物的化</a:t>
            </a:r>
            <a:endParaRPr lang="zh-CN" altLang="en-US" dirty="0"/>
          </a:p>
          <a:p>
            <a:pPr marL="0" indent="0" eaLnBrk="0" latinLnBrk="1" hangingPunct="0">
              <a:lnSpc>
                <a:spcPct val="150000"/>
              </a:lnSpc>
              <a:spcBef>
                <a:spcPts val="177"/>
              </a:spcBef>
              <a:buNone/>
            </a:pPr>
            <a:r>
              <a:rPr lang="zh-CN" altLang="en-US" sz="1530" kern="0" dirty="0">
                <a:solidFill>
                  <a:srgbClr val="000000"/>
                </a:solidFill>
                <a:latin typeface="Times New Roman" pitchFamily="65" charset="-122"/>
                <a:ea typeface="宋体" pitchFamily="65" charset="-122"/>
              </a:rPr>
              <a:t>学式为ZnS。(2)H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S分子中S原子采取sp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杂化。(3)Z为氧元素,H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O在乙醇中的溶解度大于H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a:t>
            </a:r>
            <a:br>
              <a:rPr dirty="0"/>
            </a:br>
            <a:r>
              <a:rPr lang="zh-CN" altLang="en-US" sz="1530" kern="0" dirty="0">
                <a:solidFill>
                  <a:srgbClr val="000000"/>
                </a:solidFill>
                <a:latin typeface="Times New Roman" pitchFamily="65" charset="-122"/>
                <a:ea typeface="宋体" pitchFamily="65" charset="-122"/>
              </a:rPr>
              <a:t>是因为水分子与乙醇分子间能形成氢键而H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S不能。(4)①S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中S原子采取sp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空间</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构型为正四面体。②与S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互为等电子体的分子有SiCl</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或CCl</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等。(5)在[Zn(NH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个NH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分子中的3个N—H键均为σ键,中心离子Zn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与4个NH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分子结合的配位键也为σ键,故</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 mol配合物中的σ键数目为4+3</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4=16 mol,即16</a:t>
            </a:r>
            <a:r>
              <a:rPr lang="zh-CN" altLang="en-US" sz="1530" i="1"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个σ键。</a:t>
            </a:r>
            <a:endParaRPr lang="zh-CN" altLang="en-US" dirty="0"/>
          </a:p>
        </p:txBody>
      </p:sp>
      <p:graphicFrame>
        <p:nvGraphicFramePr>
          <p:cNvPr id="4" name="对象 3"/>
          <p:cNvGraphicFramePr>
            <a:graphicFrameLocks noChangeAspect="1"/>
          </p:cNvGraphicFramePr>
          <p:nvPr/>
        </p:nvGraphicFramePr>
        <p:xfrm>
          <a:off x="3427447" y="1495453"/>
          <a:ext cx="152400" cy="428625"/>
        </p:xfrm>
        <a:graphic>
          <a:graphicData uri="http://schemas.openxmlformats.org/presentationml/2006/ole">
            <mc:AlternateContent xmlns:mc="http://schemas.openxmlformats.org/markup-compatibility/2006">
              <mc:Choice xmlns:v="urn:schemas-microsoft-com:vml" Requires="v">
                <p:oleObj spid="_x0000_s9243" name="Equation" r:id="rId5" imgW="153600" imgH="432000" progId="">
                  <p:embed/>
                </p:oleObj>
              </mc:Choice>
              <mc:Fallback>
                <p:oleObj name="Equation" r:id="rId5" imgW="153600" imgH="4320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7447" y="1495453"/>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3898424" y="1495453"/>
          <a:ext cx="152400" cy="428625"/>
        </p:xfrm>
        <a:graphic>
          <a:graphicData uri="http://schemas.openxmlformats.org/presentationml/2006/ole">
            <mc:AlternateContent xmlns:mc="http://schemas.openxmlformats.org/markup-compatibility/2006">
              <mc:Choice xmlns:v="urn:schemas-microsoft-com:vml" Requires="v">
                <p:oleObj spid="_x0000_s9244" name="Equation" r:id="rId7" imgW="153600" imgH="432000" progId="">
                  <p:embed/>
                </p:oleObj>
              </mc:Choice>
              <mc:Fallback>
                <p:oleObj name="Equation" r:id="rId7" imgW="153600" imgH="432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98424" y="1495453"/>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5448694" y="2332478"/>
          <a:ext cx="285750" cy="257174"/>
        </p:xfrm>
        <a:graphic>
          <a:graphicData uri="http://schemas.openxmlformats.org/presentationml/2006/ole">
            <mc:AlternateContent xmlns:mc="http://schemas.openxmlformats.org/markup-compatibility/2006">
              <mc:Choice xmlns:v="urn:schemas-microsoft-com:vml" Requires="v">
                <p:oleObj spid="_x0000_s9245" name="Equation" r:id="rId9" imgW="288000" imgH="259200" progId="">
                  <p:embed/>
                </p:oleObj>
              </mc:Choice>
              <mc:Fallback>
                <p:oleObj name="Equation" r:id="rId9" imgW="288000" imgH="259200"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48694" y="2332478"/>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7581529" y="2332478"/>
          <a:ext cx="285750" cy="257174"/>
        </p:xfrm>
        <a:graphic>
          <a:graphicData uri="http://schemas.openxmlformats.org/presentationml/2006/ole">
            <mc:AlternateContent xmlns:mc="http://schemas.openxmlformats.org/markup-compatibility/2006">
              <mc:Choice xmlns:v="urn:schemas-microsoft-com:vml" Requires="v">
                <p:oleObj spid="_x0000_s9246" name="Equation" r:id="rId11" imgW="288000" imgH="259200" progId="">
                  <p:embed/>
                </p:oleObj>
              </mc:Choice>
              <mc:Fallback>
                <p:oleObj name="Equation" r:id="rId11" imgW="288000" imgH="259200" progId="">
                  <p:embed/>
                  <p:pic>
                    <p:nvPicPr>
                      <p:cNvPr id="0"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81529" y="2332478"/>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2592116" y="2686286"/>
          <a:ext cx="285750" cy="257174"/>
        </p:xfrm>
        <a:graphic>
          <a:graphicData uri="http://schemas.openxmlformats.org/presentationml/2006/ole">
            <mc:AlternateContent xmlns:mc="http://schemas.openxmlformats.org/markup-compatibility/2006">
              <mc:Choice xmlns:v="urn:schemas-microsoft-com:vml" Requires="v">
                <p:oleObj spid="_x0000_s9247" name="Equation" r:id="rId13" imgW="288000" imgH="259200" progId="">
                  <p:embed/>
                </p:oleObj>
              </mc:Choice>
              <mc:Fallback>
                <p:oleObj name="Equation" r:id="rId13" imgW="288000" imgH="259200" progId="">
                  <p:embed/>
                  <p:pic>
                    <p:nvPicPr>
                      <p:cNvPr id="0"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92116" y="2686286"/>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2"/>
          <p:cNvSpPr txBox="1"/>
          <p:nvPr/>
        </p:nvSpPr>
        <p:spPr>
          <a:xfrm>
            <a:off x="540000" y="3688398"/>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易错警示</a:t>
            </a:r>
            <a:r>
              <a:rPr lang="zh-CN" altLang="en-US" sz="1530" kern="0" dirty="0">
                <a:solidFill>
                  <a:srgbClr val="000000"/>
                </a:solidFill>
                <a:latin typeface="Times New Roman" pitchFamily="65" charset="-122"/>
                <a:ea typeface="宋体" pitchFamily="65" charset="-122"/>
              </a:rPr>
              <a:t>    第(3)小问只答“存在氢键”不得分,需要强调出乙醇分子与水分子存在分子间氢</a:t>
            </a:r>
            <a:br>
              <a:rPr dirty="0"/>
            </a:br>
            <a:r>
              <a:rPr lang="zh-CN" altLang="en-US" sz="1530" kern="0" dirty="0">
                <a:solidFill>
                  <a:srgbClr val="000000"/>
                </a:solidFill>
                <a:latin typeface="Times New Roman" pitchFamily="65" charset="-122"/>
                <a:ea typeface="宋体" pitchFamily="65" charset="-122"/>
              </a:rPr>
              <a:t>键。</a:t>
            </a:r>
            <a:endParaRPr lang="zh-CN" altLang="en-US" dirty="0"/>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.(2012江苏单科,21A,12分)一项科学研究成果表明,铜锰氧化物(CuMn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)能在常温下催化氧</a:t>
            </a:r>
            <a:br>
              <a:rPr dirty="0"/>
            </a:br>
            <a:r>
              <a:rPr lang="zh-CN" altLang="en-US" sz="1530" kern="0" dirty="0">
                <a:solidFill>
                  <a:srgbClr val="000000"/>
                </a:solidFill>
                <a:latin typeface="Times New Roman" pitchFamily="65" charset="-122"/>
                <a:ea typeface="宋体" pitchFamily="65" charset="-122"/>
              </a:rPr>
              <a:t>化空气中的一氧化碳和甲醛(HCHO)。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(1)向一定物质的量浓度的Cu(NO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和Mn(NO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溶液中加入Na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溶液,所得沉淀经高温灼烧,</a:t>
            </a:r>
            <a:br>
              <a:rPr dirty="0"/>
            </a:br>
            <a:r>
              <a:rPr lang="zh-CN" altLang="en-US" sz="1530" kern="0" dirty="0">
                <a:solidFill>
                  <a:srgbClr val="000000"/>
                </a:solidFill>
                <a:latin typeface="Times New Roman" pitchFamily="65" charset="-122"/>
                <a:ea typeface="宋体" pitchFamily="65" charset="-122"/>
              </a:rPr>
              <a:t>可制得CuMn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①Mn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基态的电子排布式可表示为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的空间构型是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(用文字描述)。</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(2)在铜锰氧化物的催化下,CO被氧化为CO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,HCHO被氧化为CO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①根据等电子体原理,CO分子的结构式为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O分子中O原子轨道的杂化类型为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③1 mol 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中含有的σ键数目为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(3)向CuSO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溶液中加入过量NaOH溶液可生成[Cu(OH)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。不考虑空间构型,[Cu(OH)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的结</a:t>
            </a:r>
            <a:br>
              <a:rPr dirty="0"/>
            </a:br>
            <a:r>
              <a:rPr lang="zh-CN" altLang="en-US" sz="1530" kern="0" dirty="0">
                <a:solidFill>
                  <a:srgbClr val="000000"/>
                </a:solidFill>
                <a:latin typeface="Times New Roman" pitchFamily="65" charset="-122"/>
                <a:ea typeface="宋体" pitchFamily="65" charset="-122"/>
              </a:rPr>
              <a:t>构可用示意图表示为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874789" y="2908976"/>
          <a:ext cx="228600" cy="257174"/>
        </p:xfrm>
        <a:graphic>
          <a:graphicData uri="http://schemas.openxmlformats.org/presentationml/2006/ole">
            <mc:AlternateContent xmlns:mc="http://schemas.openxmlformats.org/markup-compatibility/2006">
              <mc:Choice xmlns:v="urn:schemas-microsoft-com:vml" Requires="v">
                <p:oleObj spid="_x0000_s10247" name="Equation" r:id="rId5" imgW="230400" imgH="259200" progId="">
                  <p:embed/>
                </p:oleObj>
              </mc:Choice>
              <mc:Fallback>
                <p:oleObj name="Equation" r:id="rId5" imgW="230400" imgH="259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4789" y="2908976"/>
                        <a:ext cx="22860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69536"/>
            <a:ext cx="8127000" cy="389530"/>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dirty="0">
                <a:latin typeface="黑体" panose="02010609060101010101" pitchFamily="49" charset="-122"/>
                <a:ea typeface="黑体" panose="02010609060101010101" pitchFamily="49" charset="-122"/>
                <a:sym typeface="+mn-ea"/>
              </a:rPr>
              <a:t>A组    自主命题·江苏卷题组</a:t>
            </a:r>
          </a:p>
        </p:txBody>
      </p:sp>
      <p:grpSp>
        <p:nvGrpSpPr>
          <p:cNvPr id="3" name="组合 7"/>
          <p:cNvGrpSpPr/>
          <p:nvPr/>
        </p:nvGrpSpPr>
        <p:grpSpPr>
          <a:xfrm>
            <a:off x="3298985" y="826802"/>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5"/>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pic>
        <p:nvPicPr>
          <p:cNvPr id="6" name="图片 5" descr="2020版5·3B版学生用书版式-紫色"/>
          <p:cNvPicPr>
            <a:picLocks noChangeAspect="1"/>
          </p:cNvPicPr>
          <p:nvPr/>
        </p:nvPicPr>
        <p:blipFill>
          <a:blip r:embed="rId6"/>
          <a:stretch>
            <a:fillRect/>
          </a:stretch>
        </p:blipFill>
        <p:spPr>
          <a:xfrm>
            <a:off x="3648553" y="1417352"/>
            <a:ext cx="1844040" cy="414655"/>
          </a:xfrm>
          <a:prstGeom prst="rect">
            <a:avLst/>
          </a:prstGeom>
        </p:spPr>
      </p:pic>
      <p:sp>
        <p:nvSpPr>
          <p:cNvPr id="7" name="TextBox 2"/>
          <p:cNvSpPr txBox="1"/>
          <p:nvPr/>
        </p:nvSpPr>
        <p:spPr>
          <a:xfrm>
            <a:off x="540000" y="2201311"/>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a:solidFill>
                  <a:srgbClr val="7030A0"/>
                </a:solidFill>
                <a:latin typeface="黑体" panose="02010609060101010101" pitchFamily="49" charset="-122"/>
                <a:ea typeface="黑体" panose="02010609060101010101" pitchFamily="49" charset="-122"/>
                <a:sym typeface="+mn-ea"/>
              </a:rPr>
              <a:t>考点　核外电子排布、晶体结构　分子结构与性质</a:t>
            </a:r>
          </a:p>
        </p:txBody>
      </p:sp>
      <p:sp>
        <p:nvSpPr>
          <p:cNvPr id="8" name="TextBox 2"/>
          <p:cNvSpPr txBox="1"/>
          <p:nvPr/>
        </p:nvSpPr>
        <p:spPr>
          <a:xfrm>
            <a:off x="540000" y="2645219"/>
            <a:ext cx="8127000" cy="3964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(2019江苏单科,21A,12分)Cu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O广泛应用于太阳能电池领域。以CuSO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、NaOH和抗坏血酸</a:t>
            </a:r>
            <a:br>
              <a:rPr dirty="0"/>
            </a:br>
            <a:r>
              <a:rPr lang="zh-CN" altLang="en-US" sz="1530" kern="0" dirty="0">
                <a:solidFill>
                  <a:srgbClr val="000000"/>
                </a:solidFill>
                <a:latin typeface="Times New Roman" pitchFamily="65" charset="-122"/>
                <a:ea typeface="宋体" pitchFamily="65" charset="-122"/>
              </a:rPr>
              <a:t>为原料,可制备Cu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(1)Cu</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的空间构型为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(用文字描述);Cu</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与OH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反应能生成[Cu(OH)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,[Cu(OH)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中的配位原子为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(填元素符号)。</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(3)抗坏血酸的分子结构如图1所示,分子中碳原子的轨道杂化类型为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;推测抗坏血酸</a:t>
            </a:r>
            <a:br>
              <a:rPr dirty="0"/>
            </a:br>
            <a:r>
              <a:rPr lang="zh-CN" altLang="en-US" sz="1530" kern="0" dirty="0">
                <a:solidFill>
                  <a:srgbClr val="000000"/>
                </a:solidFill>
                <a:latin typeface="Times New Roman" pitchFamily="65" charset="-122"/>
                <a:ea typeface="宋体" pitchFamily="65" charset="-122"/>
              </a:rPr>
              <a:t>在水中的溶解性:</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(填“难溶于水”或“易溶于水”)。</a:t>
            </a:r>
            <a:endParaRPr lang="zh-CN" altLang="en-US" dirty="0"/>
          </a:p>
          <a:p>
            <a:pPr marL="0" indent="0" eaLnBrk="0" latinLnBrk="1" hangingPunct="0">
              <a:lnSpc>
                <a:spcPct val="150000"/>
              </a:lnSpc>
              <a:spcBef>
                <a:spcPts val="0"/>
              </a:spcBef>
              <a:buNone/>
            </a:pPr>
            <a:endParaRPr lang="en-US" altLang="zh-CN" dirty="0"/>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2399"/>
              </a:spcBef>
              <a:buNone/>
            </a:pPr>
            <a:r>
              <a:rPr lang="zh-CN" altLang="en-US" sz="1530" kern="0" dirty="0">
                <a:solidFill>
                  <a:srgbClr val="000000"/>
                </a:solidFill>
                <a:latin typeface="Times New Roman" pitchFamily="65" charset="-122"/>
                <a:ea typeface="宋体" pitchFamily="65" charset="-122"/>
              </a:rPr>
              <a:t>(4)一个Cu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O晶胞(如图2)中,Cu原子的数目为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9" name="图片 3" descr="textimage0.jpeg"/>
          <p:cNvPicPr>
            <a:picLocks noChangeAspect="1"/>
          </p:cNvPicPr>
          <p:nvPr/>
        </p:nvPicPr>
        <p:blipFill>
          <a:blip r:embed="rId7"/>
          <a:stretch>
            <a:fillRect/>
          </a:stretch>
        </p:blipFill>
        <p:spPr>
          <a:xfrm>
            <a:off x="2214546" y="5109842"/>
            <a:ext cx="3630920" cy="1172226"/>
          </a:xfrm>
          <a:prstGeom prst="rect">
            <a:avLst/>
          </a:prstGeom>
        </p:spPr>
      </p:pic>
      <p:graphicFrame>
        <p:nvGraphicFramePr>
          <p:cNvPr id="10" name="对象 9"/>
          <p:cNvGraphicFramePr>
            <a:graphicFrameLocks noChangeAspect="1"/>
          </p:cNvGraphicFramePr>
          <p:nvPr/>
        </p:nvGraphicFramePr>
        <p:xfrm>
          <a:off x="874789" y="3766579"/>
          <a:ext cx="285750" cy="257175"/>
        </p:xfrm>
        <a:graphic>
          <a:graphicData uri="http://schemas.openxmlformats.org/presentationml/2006/ole">
            <mc:AlternateContent xmlns:mc="http://schemas.openxmlformats.org/markup-compatibility/2006">
              <mc:Choice xmlns:v="urn:schemas-microsoft-com:vml" Requires="v">
                <p:oleObj spid="_x0000_s202758" name="Equation" r:id="rId8" imgW="288000" imgH="259200" progId="">
                  <p:embed/>
                </p:oleObj>
              </mc:Choice>
              <mc:Fallback>
                <p:oleObj name="Equation" r:id="rId8" imgW="288000" imgH="259200" progId="">
                  <p:embed/>
                  <p:pic>
                    <p:nvPicPr>
                      <p:cNvPr id="0" name="Picture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4789" y="3766579"/>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8541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(1)①1s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②平面三角形</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(2)①</a:t>
            </a:r>
            <a:r>
              <a:rPr lang="zh-CN" altLang="en-US" sz="1282" kern="0" spc="40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②sp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③2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6.02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23</a:t>
            </a:r>
            <a:r>
              <a:rPr lang="zh-CN" altLang="en-US" sz="1530" kern="0" dirty="0">
                <a:solidFill>
                  <a:srgbClr val="000000"/>
                </a:solidFill>
                <a:latin typeface="Times New Roman" pitchFamily="65" charset="-122"/>
                <a:ea typeface="宋体" pitchFamily="65" charset="-122"/>
              </a:rPr>
              <a:t>个(或2 mol)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7094" kern="0" spc="4773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22.jpeg"/>
          <p:cNvPicPr>
            <a:picLocks noChangeAspect="1"/>
          </p:cNvPicPr>
          <p:nvPr/>
        </p:nvPicPr>
        <p:blipFill>
          <a:blip r:embed="rId4"/>
          <a:stretch>
            <a:fillRect/>
          </a:stretch>
        </p:blipFill>
        <p:spPr>
          <a:xfrm>
            <a:off x="961073" y="1854982"/>
            <a:ext cx="676275" cy="219075"/>
          </a:xfrm>
          <a:prstGeom prst="rect">
            <a:avLst/>
          </a:prstGeom>
        </p:spPr>
      </p:pic>
      <p:pic>
        <p:nvPicPr>
          <p:cNvPr id="4" name="图片 4" descr="textimage23.jpeg"/>
          <p:cNvPicPr>
            <a:picLocks noChangeAspect="1"/>
          </p:cNvPicPr>
          <p:nvPr/>
        </p:nvPicPr>
        <p:blipFill>
          <a:blip r:embed="rId5"/>
          <a:stretch>
            <a:fillRect/>
          </a:stretch>
        </p:blipFill>
        <p:spPr>
          <a:xfrm>
            <a:off x="1321765" y="2507089"/>
            <a:ext cx="4599961" cy="1264832"/>
          </a:xfrm>
          <a:prstGeom prst="rect">
            <a:avLst/>
          </a:prstGeom>
        </p:spPr>
      </p:pic>
    </p:spTree>
    <p:custDataLst>
      <p:custData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5033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(1)②N</a:t>
            </a:r>
            <a:r>
              <a:rPr lang="zh-CN" altLang="en-US" sz="1200" kern="0" spc="59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中价电子对数为</a:t>
            </a:r>
            <a:r>
              <a:rPr lang="zh-CN" altLang="en-US" sz="2000" kern="0" spc="77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=3,与N</a:t>
            </a:r>
            <a:r>
              <a:rPr lang="zh-CN" altLang="en-US" sz="1200" kern="0" spc="59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中成键电子对数相等,说明N</a:t>
            </a:r>
            <a:r>
              <a:rPr lang="zh-CN" altLang="en-US" sz="1200" kern="0" spc="59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中N原子无孤</a:t>
            </a:r>
            <a:endParaRPr lang="zh-CN" altLang="en-US" dirty="0"/>
          </a:p>
          <a:p>
            <a:pPr marL="0" indent="0" eaLnBrk="0" latinLnBrk="1" hangingPunct="0">
              <a:lnSpc>
                <a:spcPct val="150000"/>
              </a:lnSpc>
              <a:spcBef>
                <a:spcPts val="177"/>
              </a:spcBef>
              <a:buNone/>
            </a:pPr>
            <a:r>
              <a:rPr lang="zh-CN" altLang="en-US" sz="1530" kern="0" dirty="0">
                <a:solidFill>
                  <a:srgbClr val="000000"/>
                </a:solidFill>
                <a:latin typeface="Times New Roman" pitchFamily="65" charset="-122"/>
                <a:ea typeface="宋体" pitchFamily="65" charset="-122"/>
              </a:rPr>
              <a:t>电子对,因此N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的空间构型为平面三角形。(2)①CO和N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(直线形结构)互为等电子体,根据等</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电子体理论,可写出CO的结构式:</a:t>
            </a:r>
            <a:r>
              <a:rPr lang="zh-CN" altLang="en-US" sz="1282" kern="0" spc="40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。②H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O分子中O原子采取sp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杂化。③CO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分子的结</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构式为O</a:t>
            </a:r>
            <a:r>
              <a:rPr lang="zh-CN" altLang="en-US" sz="1282" kern="0" spc="29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a:t>
            </a:r>
            <a:r>
              <a:rPr lang="zh-CN" altLang="en-US" sz="1282" kern="0" spc="29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O,双键中1个是σ键,1个是π键,故1 mol 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中所含σ键的数目为2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6.02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23</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24.jpeg"/>
          <p:cNvPicPr>
            <a:picLocks noChangeAspect="1"/>
          </p:cNvPicPr>
          <p:nvPr/>
        </p:nvPicPr>
        <p:blipFill>
          <a:blip r:embed="rId5"/>
          <a:stretch>
            <a:fillRect/>
          </a:stretch>
        </p:blipFill>
        <p:spPr>
          <a:xfrm>
            <a:off x="3245463" y="1986100"/>
            <a:ext cx="676274" cy="219075"/>
          </a:xfrm>
          <a:prstGeom prst="rect">
            <a:avLst/>
          </a:prstGeom>
        </p:spPr>
      </p:pic>
      <p:pic>
        <p:nvPicPr>
          <p:cNvPr id="4" name="图片 4" descr="textimage25.jpeg"/>
          <p:cNvPicPr>
            <a:picLocks noChangeAspect="1"/>
          </p:cNvPicPr>
          <p:nvPr/>
        </p:nvPicPr>
        <p:blipFill>
          <a:blip r:embed="rId6" cstate="print"/>
          <a:stretch>
            <a:fillRect/>
          </a:stretch>
        </p:blipFill>
        <p:spPr>
          <a:xfrm>
            <a:off x="1263589" y="2339908"/>
            <a:ext cx="200024" cy="219074"/>
          </a:xfrm>
          <a:prstGeom prst="rect">
            <a:avLst/>
          </a:prstGeom>
        </p:spPr>
      </p:pic>
      <p:pic>
        <p:nvPicPr>
          <p:cNvPr id="5" name="图片 5" descr="textimage26.jpeg"/>
          <p:cNvPicPr>
            <a:picLocks noChangeAspect="1"/>
          </p:cNvPicPr>
          <p:nvPr/>
        </p:nvPicPr>
        <p:blipFill>
          <a:blip r:embed="rId6" cstate="print"/>
          <a:stretch>
            <a:fillRect/>
          </a:stretch>
        </p:blipFill>
        <p:spPr>
          <a:xfrm>
            <a:off x="1593277" y="2339908"/>
            <a:ext cx="200024" cy="219074"/>
          </a:xfrm>
          <a:prstGeom prst="rect">
            <a:avLst/>
          </a:prstGeom>
        </p:spPr>
      </p:pic>
      <p:graphicFrame>
        <p:nvGraphicFramePr>
          <p:cNvPr id="7" name="对象 6"/>
          <p:cNvGraphicFramePr>
            <a:graphicFrameLocks noChangeAspect="1"/>
          </p:cNvGraphicFramePr>
          <p:nvPr/>
        </p:nvGraphicFramePr>
        <p:xfrm>
          <a:off x="1684662" y="1217994"/>
          <a:ext cx="228600" cy="257175"/>
        </p:xfrm>
        <a:graphic>
          <a:graphicData uri="http://schemas.openxmlformats.org/presentationml/2006/ole">
            <mc:AlternateContent xmlns:mc="http://schemas.openxmlformats.org/markup-compatibility/2006">
              <mc:Choice xmlns:v="urn:schemas-microsoft-com:vml" Requires="v">
                <p:oleObj spid="_x0000_s11291" name="Equation" r:id="rId7" imgW="230400" imgH="259200" progId="">
                  <p:embed/>
                </p:oleObj>
              </mc:Choice>
              <mc:Fallback>
                <p:oleObj name="Equation" r:id="rId7" imgW="230400" imgH="2592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84662" y="1217994"/>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3274062" y="1141645"/>
          <a:ext cx="352425" cy="428625"/>
        </p:xfrm>
        <a:graphic>
          <a:graphicData uri="http://schemas.openxmlformats.org/presentationml/2006/ole">
            <mc:AlternateContent xmlns:mc="http://schemas.openxmlformats.org/markup-compatibility/2006">
              <mc:Choice xmlns:v="urn:schemas-microsoft-com:vml" Requires="v">
                <p:oleObj spid="_x0000_s11292" name="Equation" r:id="rId9" imgW="355200" imgH="432000" progId="">
                  <p:embed/>
                </p:oleObj>
              </mc:Choice>
              <mc:Fallback>
                <p:oleObj name="Equation" r:id="rId9" imgW="355200" imgH="4320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74062" y="1141645"/>
                        <a:ext cx="352425"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4216712" y="1217994"/>
          <a:ext cx="228599" cy="257174"/>
        </p:xfrm>
        <a:graphic>
          <a:graphicData uri="http://schemas.openxmlformats.org/presentationml/2006/ole">
            <mc:AlternateContent xmlns:mc="http://schemas.openxmlformats.org/markup-compatibility/2006">
              <mc:Choice xmlns:v="urn:schemas-microsoft-com:vml" Requires="v">
                <p:oleObj spid="_x0000_s11293" name="Equation" r:id="rId11" imgW="230400" imgH="259200" progId="">
                  <p:embed/>
                </p:oleObj>
              </mc:Choice>
              <mc:Fallback>
                <p:oleObj name="Equation" r:id="rId11" imgW="230400" imgH="2592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16712" y="1217994"/>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6772701" y="1217994"/>
          <a:ext cx="228599" cy="257174"/>
        </p:xfrm>
        <a:graphic>
          <a:graphicData uri="http://schemas.openxmlformats.org/presentationml/2006/ole">
            <mc:AlternateContent xmlns:mc="http://schemas.openxmlformats.org/markup-compatibility/2006">
              <mc:Choice xmlns:v="urn:schemas-microsoft-com:vml" Requires="v">
                <p:oleObj spid="_x0000_s11294" name="Equation" r:id="rId13" imgW="230400" imgH="259200" progId="">
                  <p:embed/>
                </p:oleObj>
              </mc:Choice>
              <mc:Fallback>
                <p:oleObj name="Equation" r:id="rId13" imgW="230400" imgH="259200" progId="">
                  <p:embed/>
                  <p:pic>
                    <p:nvPicPr>
                      <p:cNvPr id="0"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72701" y="1217994"/>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1700989" y="1624862"/>
          <a:ext cx="228600" cy="257175"/>
        </p:xfrm>
        <a:graphic>
          <a:graphicData uri="http://schemas.openxmlformats.org/presentationml/2006/ole">
            <mc:AlternateContent xmlns:mc="http://schemas.openxmlformats.org/markup-compatibility/2006">
              <mc:Choice xmlns:v="urn:schemas-microsoft-com:vml" Requires="v">
                <p:oleObj spid="_x0000_s11295" name="Equation" r:id="rId15" imgW="230400" imgH="259200" progId="">
                  <p:embed/>
                </p:oleObj>
              </mc:Choice>
              <mc:Fallback>
                <p:oleObj name="Equation" r:id="rId15" imgW="230400" imgH="259200" progId="">
                  <p:embed/>
                  <p:pic>
                    <p:nvPicPr>
                      <p:cNvPr id="0" name="Picture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00989" y="1624862"/>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.(2011江苏单科,21A,12分)原子序数小于36的X、Y、Z、W四种元素,其中X是形成化合物种</a:t>
            </a:r>
            <a:br>
              <a:rPr dirty="0"/>
            </a:br>
            <a:r>
              <a:rPr lang="zh-CN" altLang="en-US" sz="1530" kern="0" dirty="0">
                <a:solidFill>
                  <a:srgbClr val="000000"/>
                </a:solidFill>
                <a:latin typeface="Times New Roman" pitchFamily="65" charset="-122"/>
                <a:ea typeface="宋体" pitchFamily="65" charset="-122"/>
              </a:rPr>
              <a:t>类最多的元素,Y原子基态时最外层电子数是其内层电子总数的2倍,Z原子基态时2p原子轨道</a:t>
            </a:r>
            <a:br>
              <a:rPr dirty="0"/>
            </a:br>
            <a:r>
              <a:rPr lang="zh-CN" altLang="en-US" sz="1530" kern="0" dirty="0">
                <a:solidFill>
                  <a:srgbClr val="000000"/>
                </a:solidFill>
                <a:latin typeface="Times New Roman" pitchFamily="65" charset="-122"/>
                <a:ea typeface="宋体" pitchFamily="65" charset="-122"/>
              </a:rPr>
              <a:t>上有3个未成对的电子,W的原子序数为29。</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(1)Y</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X</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分子中Y原子轨道的杂化类型为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 mol Y</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X</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含有σ键的数目为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(2)化合物ZX</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的沸点比化合物YX</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的高,其主要原因是</a:t>
            </a:r>
            <a:r>
              <a:rPr lang="zh-CN" altLang="en-US" sz="1530"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(3)元素Y的一种氧化物与元素Z的一种氧化物互为等电子体,元素Z的这种氧化物的分子式是</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(4)元素W的一种氯化物晶体的晶胞结构如图所示,该氯化物的化学式是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,它可与浓盐</a:t>
            </a:r>
            <a:br>
              <a:rPr dirty="0"/>
            </a:br>
            <a:r>
              <a:rPr lang="zh-CN" altLang="en-US" sz="1530" kern="0" dirty="0">
                <a:solidFill>
                  <a:srgbClr val="000000"/>
                </a:solidFill>
                <a:latin typeface="Times New Roman" pitchFamily="65" charset="-122"/>
                <a:ea typeface="宋体" pitchFamily="65" charset="-122"/>
              </a:rPr>
              <a:t>酸发生非氧化还原反应,生成配合物H</a:t>
            </a:r>
            <a:r>
              <a:rPr lang="zh-CN" altLang="en-US" sz="1152" i="1" kern="0" baseline="-1500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WCl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,反应的化学方程式为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6833" kern="0" spc="989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a:p>
        </p:txBody>
      </p:sp>
      <p:pic>
        <p:nvPicPr>
          <p:cNvPr id="3" name="图片 3" descr="textimage27.jpeg"/>
          <p:cNvPicPr>
            <a:picLocks noChangeAspect="1"/>
          </p:cNvPicPr>
          <p:nvPr/>
        </p:nvPicPr>
        <p:blipFill>
          <a:blip r:embed="rId4"/>
          <a:stretch>
            <a:fillRect/>
          </a:stretch>
        </p:blipFill>
        <p:spPr>
          <a:xfrm>
            <a:off x="3509962" y="1254194"/>
            <a:ext cx="2124075" cy="1838325"/>
          </a:xfrm>
          <a:prstGeom prst="rect">
            <a:avLst/>
          </a:prstGeom>
        </p:spPr>
      </p:pic>
      <p:sp>
        <p:nvSpPr>
          <p:cNvPr id="4" name="TextBox 2"/>
          <p:cNvSpPr txBox="1"/>
          <p:nvPr/>
        </p:nvSpPr>
        <p:spPr>
          <a:xfrm>
            <a:off x="540000" y="326671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(12分)(1)sp　3 mol或3</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6.02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23</a:t>
            </a:r>
            <a:r>
              <a:rPr lang="zh-CN" altLang="en-US" sz="1530" kern="0" dirty="0">
                <a:solidFill>
                  <a:srgbClr val="000000"/>
                </a:solidFill>
                <a:latin typeface="Times New Roman" pitchFamily="65" charset="-122"/>
                <a:ea typeface="宋体" pitchFamily="65" charset="-122"/>
              </a:rPr>
              <a:t>个</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分子间存在氢键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(4)CuCl　CuCl+2HCl(浓)</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CuCl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[或CuCl+2HCl(浓)</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(CuCl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5" name="图片 3" descr="textimage28.jpeg"/>
          <p:cNvPicPr>
            <a:picLocks noChangeAspect="1"/>
          </p:cNvPicPr>
          <p:nvPr/>
        </p:nvPicPr>
        <p:blipFill>
          <a:blip r:embed="rId5" cstate="print"/>
          <a:stretch>
            <a:fillRect/>
          </a:stretch>
        </p:blipFill>
        <p:spPr>
          <a:xfrm>
            <a:off x="2636919" y="4395502"/>
            <a:ext cx="371474" cy="219074"/>
          </a:xfrm>
          <a:prstGeom prst="rect">
            <a:avLst/>
          </a:prstGeom>
        </p:spPr>
      </p:pic>
      <p:pic>
        <p:nvPicPr>
          <p:cNvPr id="6" name="图片 4" descr="textimage29.jpeg"/>
          <p:cNvPicPr>
            <a:picLocks noChangeAspect="1"/>
          </p:cNvPicPr>
          <p:nvPr/>
        </p:nvPicPr>
        <p:blipFill>
          <a:blip r:embed="rId5" cstate="print"/>
          <a:stretch>
            <a:fillRect/>
          </a:stretch>
        </p:blipFill>
        <p:spPr>
          <a:xfrm>
            <a:off x="5180966" y="4395502"/>
            <a:ext cx="371474" cy="219074"/>
          </a:xfrm>
          <a:prstGeom prst="rect">
            <a:avLst/>
          </a:prstGeom>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5955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本题考查物质结构中原子轨道的杂化类型、σ键、等电子体、氢键及晶胞等知识点。</a:t>
            </a:r>
            <a:br>
              <a:rPr dirty="0"/>
            </a:br>
            <a:r>
              <a:rPr lang="zh-CN" altLang="en-US" sz="1530" kern="0" dirty="0">
                <a:solidFill>
                  <a:srgbClr val="000000"/>
                </a:solidFill>
                <a:latin typeface="Times New Roman" pitchFamily="65" charset="-122"/>
                <a:ea typeface="宋体" pitchFamily="65" charset="-122"/>
              </a:rPr>
              <a:t>Y原子基态时最外层电子数是其内层电子总数的2倍,可推知Y是C;由X是形成化合物种类最</a:t>
            </a:r>
            <a:br>
              <a:rPr dirty="0"/>
            </a:br>
            <a:r>
              <a:rPr lang="zh-CN" altLang="en-US" sz="1530" kern="0" dirty="0">
                <a:solidFill>
                  <a:srgbClr val="000000"/>
                </a:solidFill>
                <a:latin typeface="Times New Roman" pitchFamily="65" charset="-122"/>
                <a:ea typeface="宋体" pitchFamily="65" charset="-122"/>
              </a:rPr>
              <a:t>多的元素知X是H;根据题给信息可写出Z的价电子排布式,知Z是N;29号元素W是Cu。</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(1)Y</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X</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是C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,其结构式为</a:t>
            </a:r>
            <a:r>
              <a:rPr lang="zh-CN" altLang="en-US" sz="1282" kern="0" spc="94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,C原子采取sp杂化,1 mol 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中有3</a:t>
            </a:r>
            <a:r>
              <a:rPr lang="zh-CN" altLang="en-US" sz="1530" i="1"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个σ键。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(2)ZX</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、YX</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分别是NH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,因NH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分子间存在氢键,故NH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的沸点较高。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(3)Y是C,Z是N,C的氧化物CO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与N的氧化物N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O互为等电子体。</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(4)由图中晶胞结构知白球个数为8</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+6</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=4,黑球个数也为4,故Cu的氯化物中Cu与Cl原子个</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数比为1∶1,其化学式是CuCl。CuCl与浓盐酸的反应为非氧化还原反应,故其生成物中Cu为</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+1价,由化合物中各元素正、负化合价代数和为零知生成物的化学式应为H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CuCl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,反应的化学</a:t>
            </a:r>
            <a:br>
              <a:rPr dirty="0"/>
            </a:br>
            <a:r>
              <a:rPr lang="zh-CN" altLang="en-US" sz="1530" kern="0" dirty="0">
                <a:solidFill>
                  <a:srgbClr val="000000"/>
                </a:solidFill>
                <a:latin typeface="Times New Roman" pitchFamily="65" charset="-122"/>
                <a:ea typeface="宋体" pitchFamily="65" charset="-122"/>
              </a:rPr>
              <a:t>方程式为CuCl+2HCl(浓)</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CuCl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30.jpeg"/>
          <p:cNvPicPr>
            <a:picLocks noChangeAspect="1"/>
          </p:cNvPicPr>
          <p:nvPr/>
        </p:nvPicPr>
        <p:blipFill>
          <a:blip r:embed="rId5"/>
          <a:stretch>
            <a:fillRect/>
          </a:stretch>
        </p:blipFill>
        <p:spPr>
          <a:xfrm>
            <a:off x="2726905" y="2208790"/>
            <a:ext cx="1362074" cy="219074"/>
          </a:xfrm>
          <a:prstGeom prst="rect">
            <a:avLst/>
          </a:prstGeom>
        </p:spPr>
      </p:pic>
      <p:pic>
        <p:nvPicPr>
          <p:cNvPr id="4" name="图片 4" descr="textimage31.jpeg"/>
          <p:cNvPicPr>
            <a:picLocks noChangeAspect="1"/>
          </p:cNvPicPr>
          <p:nvPr/>
        </p:nvPicPr>
        <p:blipFill>
          <a:blip r:embed="rId6" cstate="print"/>
          <a:stretch>
            <a:fillRect/>
          </a:stretch>
        </p:blipFill>
        <p:spPr>
          <a:xfrm>
            <a:off x="2582908" y="4445666"/>
            <a:ext cx="371474" cy="219075"/>
          </a:xfrm>
          <a:prstGeom prst="rect">
            <a:avLst/>
          </a:prstGeom>
        </p:spPr>
      </p:pic>
      <p:graphicFrame>
        <p:nvGraphicFramePr>
          <p:cNvPr id="6" name="对象 5"/>
          <p:cNvGraphicFramePr>
            <a:graphicFrameLocks noChangeAspect="1"/>
          </p:cNvGraphicFramePr>
          <p:nvPr/>
        </p:nvGraphicFramePr>
        <p:xfrm>
          <a:off x="3502815" y="3264493"/>
          <a:ext cx="152400" cy="428625"/>
        </p:xfrm>
        <a:graphic>
          <a:graphicData uri="http://schemas.openxmlformats.org/presentationml/2006/ole">
            <mc:AlternateContent xmlns:mc="http://schemas.openxmlformats.org/markup-compatibility/2006">
              <mc:Choice xmlns:v="urn:schemas-microsoft-com:vml" Requires="v">
                <p:oleObj spid="_x0000_s12300" name="Equation" r:id="rId7" imgW="153600" imgH="432000" progId="">
                  <p:embed/>
                </p:oleObj>
              </mc:Choice>
              <mc:Fallback>
                <p:oleObj name="Equation" r:id="rId7" imgW="153600" imgH="4320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02815" y="3264493"/>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3973792" y="3264493"/>
          <a:ext cx="152400" cy="428625"/>
        </p:xfrm>
        <a:graphic>
          <a:graphicData uri="http://schemas.openxmlformats.org/presentationml/2006/ole">
            <mc:AlternateContent xmlns:mc="http://schemas.openxmlformats.org/markup-compatibility/2006">
              <mc:Choice xmlns:v="urn:schemas-microsoft-com:vml" Requires="v">
                <p:oleObj spid="_x0000_s12301" name="Equation" r:id="rId9" imgW="153600" imgH="432000" progId="">
                  <p:embed/>
                </p:oleObj>
              </mc:Choice>
              <mc:Fallback>
                <p:oleObj name="Equation" r:id="rId9" imgW="153600" imgH="4320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73792" y="3264493"/>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3013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9.</a:t>
            </a:r>
            <a:r>
              <a:rPr lang="zh-CN" altLang="en-US" sz="1530" kern="0" dirty="0">
                <a:solidFill>
                  <a:srgbClr val="000000"/>
                </a:solidFill>
                <a:latin typeface="Times New Roman" pitchFamily="65" charset="-122"/>
                <a:ea typeface="宋体" pitchFamily="65" charset="-122"/>
              </a:rPr>
              <a:t>(2010江苏单科,21A,12分)乙炔是有机合成工业的一种原料。工业上曾用CaC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与水反应生成</a:t>
            </a:r>
            <a:br>
              <a:rPr dirty="0"/>
            </a:br>
            <a:r>
              <a:rPr lang="zh-CN" altLang="en-US" sz="1530" kern="0" dirty="0">
                <a:solidFill>
                  <a:srgbClr val="000000"/>
                </a:solidFill>
                <a:latin typeface="Times New Roman" pitchFamily="65" charset="-122"/>
                <a:ea typeface="宋体" pitchFamily="65" charset="-122"/>
              </a:rPr>
              <a:t>乙炔。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(1)CaC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a:t>
            </a:r>
            <a:r>
              <a:rPr lang="zh-CN" altLang="en-US" sz="1412" kern="0" spc="7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与</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互为等电子体,</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的电子式可表示为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 mol </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中含有的π键数</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(2)将乙炔通入[Cu(NH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]Cl溶液生成Cu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红棕色沉淀。Cu</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(3)乙炔与氢氰酸反应可得丙烯腈(</a:t>
            </a:r>
            <a:r>
              <a:rPr lang="zh-CN" altLang="en-US" sz="1314" kern="0" spc="1211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)。丙烯腈分子中碳原子轨道杂化类型</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;分子中处于同一直线上的原子数目最多为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(4)CaC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晶体的晶胞结构与NaCl晶体的相似(如图所示),但CaC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晶体中哑铃形</a:t>
            </a:r>
            <a:r>
              <a:rPr lang="zh-CN" altLang="en-US" sz="1412" kern="0" spc="7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的存在,使晶</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胞沿一个方向拉长。CaC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晶体中1个Ca</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周围距离最近的</a:t>
            </a:r>
            <a:r>
              <a:rPr lang="zh-CN" altLang="en-US" sz="1412" kern="0" spc="7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5526" kern="0" spc="287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32.jpeg"/>
          <p:cNvPicPr>
            <a:picLocks noChangeAspect="1"/>
          </p:cNvPicPr>
          <p:nvPr/>
        </p:nvPicPr>
        <p:blipFill>
          <a:blip r:embed="rId5"/>
          <a:stretch>
            <a:fillRect/>
          </a:stretch>
        </p:blipFill>
        <p:spPr>
          <a:xfrm>
            <a:off x="3358610" y="2911643"/>
            <a:ext cx="1704975" cy="228599"/>
          </a:xfrm>
          <a:prstGeom prst="rect">
            <a:avLst/>
          </a:prstGeom>
        </p:spPr>
      </p:pic>
      <p:pic>
        <p:nvPicPr>
          <p:cNvPr id="4" name="图片 4" descr="textimage33.jpeg"/>
          <p:cNvPicPr>
            <a:picLocks noChangeAspect="1"/>
          </p:cNvPicPr>
          <p:nvPr/>
        </p:nvPicPr>
        <p:blipFill>
          <a:blip r:embed="rId6"/>
          <a:stretch>
            <a:fillRect/>
          </a:stretch>
        </p:blipFill>
        <p:spPr>
          <a:xfrm>
            <a:off x="3851920" y="4330706"/>
            <a:ext cx="1066800" cy="1457324"/>
          </a:xfrm>
          <a:prstGeom prst="rect">
            <a:avLst/>
          </a:prstGeom>
        </p:spPr>
      </p:pic>
      <p:graphicFrame>
        <p:nvGraphicFramePr>
          <p:cNvPr id="6" name="对象 5"/>
          <p:cNvGraphicFramePr>
            <a:graphicFrameLocks noChangeAspect="1"/>
          </p:cNvGraphicFramePr>
          <p:nvPr/>
        </p:nvGraphicFramePr>
        <p:xfrm>
          <a:off x="1355283" y="1847552"/>
          <a:ext cx="276224" cy="257174"/>
        </p:xfrm>
        <a:graphic>
          <a:graphicData uri="http://schemas.openxmlformats.org/presentationml/2006/ole">
            <mc:AlternateContent xmlns:mc="http://schemas.openxmlformats.org/markup-compatibility/2006">
              <mc:Choice xmlns:v="urn:schemas-microsoft-com:vml" Requires="v">
                <p:oleObj spid="_x0000_s13344" name="Equation" r:id="rId7" imgW="278400" imgH="259200" progId="">
                  <p:embed/>
                </p:oleObj>
              </mc:Choice>
              <mc:Fallback>
                <p:oleObj name="Equation" r:id="rId7" imgW="278400" imgH="2592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55283" y="1847552"/>
                        <a:ext cx="2762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1825908" y="1847552"/>
          <a:ext cx="285750" cy="257174"/>
        </p:xfrm>
        <a:graphic>
          <a:graphicData uri="http://schemas.openxmlformats.org/presentationml/2006/ole">
            <mc:AlternateContent xmlns:mc="http://schemas.openxmlformats.org/markup-compatibility/2006">
              <mc:Choice xmlns:v="urn:schemas-microsoft-com:vml" Requires="v">
                <p:oleObj spid="_x0000_s13345" name="Equation" r:id="rId9" imgW="288000" imgH="259200" progId="">
                  <p:embed/>
                </p:oleObj>
              </mc:Choice>
              <mc:Fallback>
                <p:oleObj name="Equation" r:id="rId9" imgW="288000" imgH="2592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25908" y="1847552"/>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3326658" y="1847552"/>
          <a:ext cx="285750" cy="257174"/>
        </p:xfrm>
        <a:graphic>
          <a:graphicData uri="http://schemas.openxmlformats.org/presentationml/2006/ole">
            <mc:AlternateContent xmlns:mc="http://schemas.openxmlformats.org/markup-compatibility/2006">
              <mc:Choice xmlns:v="urn:schemas-microsoft-com:vml" Requires="v">
                <p:oleObj spid="_x0000_s13346" name="Equation" r:id="rId11" imgW="288000" imgH="259200" progId="">
                  <p:embed/>
                </p:oleObj>
              </mc:Choice>
              <mc:Fallback>
                <p:oleObj name="Equation" r:id="rId11" imgW="288000" imgH="2592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26658" y="1847552"/>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6690440" y="1847552"/>
          <a:ext cx="285750" cy="257174"/>
        </p:xfrm>
        <a:graphic>
          <a:graphicData uri="http://schemas.openxmlformats.org/presentationml/2006/ole">
            <mc:AlternateContent xmlns:mc="http://schemas.openxmlformats.org/markup-compatibility/2006">
              <mc:Choice xmlns:v="urn:schemas-microsoft-com:vml" Requires="v">
                <p:oleObj spid="_x0000_s13347" name="Equation" r:id="rId13" imgW="288000" imgH="259200" progId="">
                  <p:embed/>
                </p:oleObj>
              </mc:Choice>
              <mc:Fallback>
                <p:oleObj name="Equation" r:id="rId13" imgW="288000" imgH="259200" progId="">
                  <p:embed/>
                  <p:pic>
                    <p:nvPicPr>
                      <p:cNvPr id="0"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90440" y="1847552"/>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6809115" y="3616592"/>
          <a:ext cx="276225" cy="257175"/>
        </p:xfrm>
        <a:graphic>
          <a:graphicData uri="http://schemas.openxmlformats.org/presentationml/2006/ole">
            <mc:AlternateContent xmlns:mc="http://schemas.openxmlformats.org/markup-compatibility/2006">
              <mc:Choice xmlns:v="urn:schemas-microsoft-com:vml" Requires="v">
                <p:oleObj spid="_x0000_s13348" name="Equation" r:id="rId15" imgW="278400" imgH="259200" progId="">
                  <p:embed/>
                </p:oleObj>
              </mc:Choice>
              <mc:Fallback>
                <p:oleObj name="Equation" r:id="rId15" imgW="278400" imgH="259200" progId="">
                  <p:embed/>
                  <p:pic>
                    <p:nvPicPr>
                      <p:cNvPr id="0" name="Picture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09115" y="3616592"/>
                        <a:ext cx="2762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5238775" y="3970400"/>
          <a:ext cx="276225" cy="257175"/>
        </p:xfrm>
        <a:graphic>
          <a:graphicData uri="http://schemas.openxmlformats.org/presentationml/2006/ole">
            <mc:AlternateContent xmlns:mc="http://schemas.openxmlformats.org/markup-compatibility/2006">
              <mc:Choice xmlns:v="urn:schemas-microsoft-com:vml" Requires="v">
                <p:oleObj spid="_x0000_s13349" name="Equation" r:id="rId17" imgW="278400" imgH="259200" progId="">
                  <p:embed/>
                </p:oleObj>
              </mc:Choice>
              <mc:Fallback>
                <p:oleObj name="Equation" r:id="rId17" imgW="278400" imgH="259200" progId="">
                  <p:embed/>
                  <p:pic>
                    <p:nvPicPr>
                      <p:cNvPr id="0" name="Picture 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238775" y="3970400"/>
                        <a:ext cx="2762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   　                   2</a:t>
            </a:r>
            <a:r>
              <a:rPr lang="zh-CN" altLang="en-US" sz="1530" i="1"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个</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10</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(3)sp杂化、sp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　3个</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(4)4个</a:t>
            </a:r>
            <a:endParaRPr lang="zh-CN" altLang="en-US" dirty="0"/>
          </a:p>
        </p:txBody>
      </p:sp>
      <p:sp>
        <p:nvSpPr>
          <p:cNvPr id="3" name="TextBox 2"/>
          <p:cNvSpPr txBox="1"/>
          <p:nvPr/>
        </p:nvSpPr>
        <p:spPr>
          <a:xfrm>
            <a:off x="539999" y="2620002"/>
            <a:ext cx="8604001" cy="21366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(1)由于</a:t>
            </a:r>
            <a:r>
              <a:rPr lang="zh-CN" altLang="en-US" sz="1412" kern="0" spc="7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与</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互为等电子体,结构相似,由</a:t>
            </a:r>
            <a:r>
              <a:rPr lang="zh-CN" altLang="en-US" sz="1412" kern="0" spc="7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的电子式可推知</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的电子式</a:t>
            </a:r>
            <a:r>
              <a:rPr lang="en-US" altLang="zh-CN" sz="1530" kern="0" dirty="0">
                <a:solidFill>
                  <a:srgbClr val="000000"/>
                </a:solidFill>
                <a:latin typeface="Times New Roman" pitchFamily="65" charset="-122"/>
                <a:ea typeface="宋体" pitchFamily="65" charset="-122"/>
              </a:rPr>
              <a:t>,</a:t>
            </a: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显然1 mol </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中含有2 mol π键,即2</a:t>
            </a:r>
            <a:r>
              <a:rPr lang="zh-CN" altLang="en-US" sz="1530" i="1"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个π键。(2)由洪特规则及特例知,原子或离子的</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轨道处于半充满、全充满时比较稳定,可知Cu</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基态核外电子排布式为1s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或</a:t>
            </a:r>
            <a:br>
              <a:rPr dirty="0"/>
            </a:br>
            <a:r>
              <a:rPr lang="zh-CN" altLang="en-US" sz="1530" kern="0" dirty="0">
                <a:solidFill>
                  <a:srgbClr val="000000"/>
                </a:solidFill>
                <a:latin typeface="Times New Roman" pitchFamily="65" charset="-122"/>
                <a:ea typeface="宋体" pitchFamily="65" charset="-122"/>
              </a:rPr>
              <a:t>[Ar]3d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。(3)丙烯腈结构简式为</a:t>
            </a:r>
            <a:r>
              <a:rPr lang="zh-CN" altLang="en-US" sz="1314" kern="0" spc="1211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,左侧碳碳双键结构类似于乙烯结构,C原</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子采取sp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杂化,右侧</a:t>
            </a:r>
            <a:r>
              <a:rPr lang="zh-CN" altLang="en-US" sz="1282" kern="0" spc="55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结构类似于乙炔结构,C原子采取sp杂化,则可推知共线原子最</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多有3个。(4)由CaC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的晶胞结构可知一个Ca</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周围最近的</a:t>
            </a:r>
            <a:r>
              <a:rPr lang="zh-CN" altLang="en-US" sz="1412" kern="0" spc="7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有4个。 </a:t>
            </a:r>
            <a:endParaRPr lang="zh-CN" altLang="en-US" dirty="0"/>
          </a:p>
        </p:txBody>
      </p:sp>
      <p:pic>
        <p:nvPicPr>
          <p:cNvPr id="4" name="图片 3" descr="textimage34.jpeg"/>
          <p:cNvPicPr>
            <a:picLocks noChangeAspect="1"/>
          </p:cNvPicPr>
          <p:nvPr/>
        </p:nvPicPr>
        <p:blipFill>
          <a:blip r:embed="rId5"/>
          <a:stretch>
            <a:fillRect/>
          </a:stretch>
        </p:blipFill>
        <p:spPr>
          <a:xfrm>
            <a:off x="3142473" y="3744029"/>
            <a:ext cx="1704975" cy="228600"/>
          </a:xfrm>
          <a:prstGeom prst="rect">
            <a:avLst/>
          </a:prstGeom>
        </p:spPr>
      </p:pic>
      <p:pic>
        <p:nvPicPr>
          <p:cNvPr id="5" name="图片 4" descr="textimage35.jpeg"/>
          <p:cNvPicPr>
            <a:picLocks noChangeAspect="1"/>
          </p:cNvPicPr>
          <p:nvPr/>
        </p:nvPicPr>
        <p:blipFill>
          <a:blip r:embed="rId6"/>
          <a:stretch>
            <a:fillRect/>
          </a:stretch>
        </p:blipFill>
        <p:spPr>
          <a:xfrm>
            <a:off x="2170852" y="4102600"/>
            <a:ext cx="866774" cy="219074"/>
          </a:xfrm>
          <a:prstGeom prst="rect">
            <a:avLst/>
          </a:prstGeom>
        </p:spPr>
      </p:pic>
      <p:graphicFrame>
        <p:nvGraphicFramePr>
          <p:cNvPr id="6" name="对象 5"/>
          <p:cNvGraphicFramePr>
            <a:graphicFrameLocks noChangeAspect="1"/>
          </p:cNvGraphicFramePr>
          <p:nvPr/>
        </p:nvGraphicFramePr>
        <p:xfrm>
          <a:off x="1738673" y="2679938"/>
          <a:ext cx="276224" cy="257174"/>
        </p:xfrm>
        <a:graphic>
          <a:graphicData uri="http://schemas.openxmlformats.org/presentationml/2006/ole">
            <mc:AlternateContent xmlns:mc="http://schemas.openxmlformats.org/markup-compatibility/2006">
              <mc:Choice xmlns:v="urn:schemas-microsoft-com:vml" Requires="v">
                <p:oleObj spid="_x0000_s92191" name="Equation" r:id="rId7" imgW="278400" imgH="259200" progId="">
                  <p:embed/>
                </p:oleObj>
              </mc:Choice>
              <mc:Fallback>
                <p:oleObj name="Equation" r:id="rId7" imgW="278400" imgH="259200" progId="">
                  <p:embed/>
                  <p:pic>
                    <p:nvPicPr>
                      <p:cNvPr id="0" name="Picture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38673" y="2679938"/>
                        <a:ext cx="2762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2209298" y="2679938"/>
          <a:ext cx="285749" cy="257174"/>
        </p:xfrm>
        <a:graphic>
          <a:graphicData uri="http://schemas.openxmlformats.org/presentationml/2006/ole">
            <mc:AlternateContent xmlns:mc="http://schemas.openxmlformats.org/markup-compatibility/2006">
              <mc:Choice xmlns:v="urn:schemas-microsoft-com:vml" Requires="v">
                <p:oleObj spid="_x0000_s92192" name="Equation" r:id="rId9" imgW="288000" imgH="259200" progId="">
                  <p:embed/>
                </p:oleObj>
              </mc:Choice>
              <mc:Fallback>
                <p:oleObj name="Equation" r:id="rId9" imgW="288000" imgH="259200" progId="">
                  <p:embed/>
                  <p:pic>
                    <p:nvPicPr>
                      <p:cNvPr id="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09298" y="2679938"/>
                        <a:ext cx="28574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4730648" y="2679938"/>
          <a:ext cx="276225" cy="257175"/>
        </p:xfrm>
        <a:graphic>
          <a:graphicData uri="http://schemas.openxmlformats.org/presentationml/2006/ole">
            <mc:AlternateContent xmlns:mc="http://schemas.openxmlformats.org/markup-compatibility/2006">
              <mc:Choice xmlns:v="urn:schemas-microsoft-com:vml" Requires="v">
                <p:oleObj spid="_x0000_s92193" name="Equation" r:id="rId11" imgW="278400" imgH="259200" progId="">
                  <p:embed/>
                </p:oleObj>
              </mc:Choice>
              <mc:Fallback>
                <p:oleObj name="Equation" r:id="rId11" imgW="278400" imgH="259200" progId="">
                  <p:embed/>
                  <p:pic>
                    <p:nvPicPr>
                      <p:cNvPr id="0"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30648" y="2679938"/>
                        <a:ext cx="2762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6367673" y="2679938"/>
          <a:ext cx="285750" cy="257174"/>
        </p:xfrm>
        <a:graphic>
          <a:graphicData uri="http://schemas.openxmlformats.org/presentationml/2006/ole">
            <mc:AlternateContent xmlns:mc="http://schemas.openxmlformats.org/markup-compatibility/2006">
              <mc:Choice xmlns:v="urn:schemas-microsoft-com:vml" Requires="v">
                <p:oleObj spid="_x0000_s92194" name="Equation" r:id="rId13" imgW="288000" imgH="259200" progId="">
                  <p:embed/>
                </p:oleObj>
              </mc:Choice>
              <mc:Fallback>
                <p:oleObj name="Equation" r:id="rId13" imgW="288000" imgH="259200" progId="">
                  <p:embed/>
                  <p:pic>
                    <p:nvPicPr>
                      <p:cNvPr id="0"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367673" y="2679938"/>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749804605"/>
              </p:ext>
            </p:extLst>
          </p:nvPr>
        </p:nvGraphicFramePr>
        <p:xfrm>
          <a:off x="1411198" y="3060229"/>
          <a:ext cx="285749" cy="257174"/>
        </p:xfrm>
        <a:graphic>
          <a:graphicData uri="http://schemas.openxmlformats.org/presentationml/2006/ole">
            <mc:AlternateContent xmlns:mc="http://schemas.openxmlformats.org/markup-compatibility/2006">
              <mc:Choice xmlns:v="urn:schemas-microsoft-com:vml" Requires="v">
                <p:oleObj spid="_x0000_s92195" name="Equation" r:id="rId15" imgW="288000" imgH="259200" progId="">
                  <p:embed/>
                </p:oleObj>
              </mc:Choice>
              <mc:Fallback>
                <p:oleObj name="Equation" r:id="rId15" imgW="288000" imgH="259200" progId="">
                  <p:embed/>
                  <p:pic>
                    <p:nvPicPr>
                      <p:cNvPr id="0" name="Picture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411198" y="3060229"/>
                        <a:ext cx="28574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5271048" y="4448978"/>
          <a:ext cx="276225" cy="257175"/>
        </p:xfrm>
        <a:graphic>
          <a:graphicData uri="http://schemas.openxmlformats.org/presentationml/2006/ole">
            <mc:AlternateContent xmlns:mc="http://schemas.openxmlformats.org/markup-compatibility/2006">
              <mc:Choice xmlns:v="urn:schemas-microsoft-com:vml" Requires="v">
                <p:oleObj spid="_x0000_s92196" name="Equation" r:id="rId17" imgW="278400" imgH="259200" progId="">
                  <p:embed/>
                </p:oleObj>
              </mc:Choice>
              <mc:Fallback>
                <p:oleObj name="Equation" r:id="rId17" imgW="278400" imgH="259200" progId="">
                  <p:embed/>
                  <p:pic>
                    <p:nvPicPr>
                      <p:cNvPr id="0" name="Picture 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271048" y="4448978"/>
                        <a:ext cx="2762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3" name="图片 12">
            <a:extLst>
              <a:ext uri="{FF2B5EF4-FFF2-40B4-BE49-F238E27FC236}">
                <a16:creationId xmlns:a16="http://schemas.microsoft.com/office/drawing/2014/main" id="{692F1DF8-BEA4-47C0-915E-4275D6508B58}"/>
              </a:ext>
            </a:extLst>
          </p:cNvPr>
          <p:cNvPicPr>
            <a:picLocks noChangeAspect="1"/>
          </p:cNvPicPr>
          <p:nvPr/>
        </p:nvPicPr>
        <p:blipFill>
          <a:blip r:embed="rId19"/>
          <a:stretch>
            <a:fillRect/>
          </a:stretch>
        </p:blipFill>
        <p:spPr>
          <a:xfrm>
            <a:off x="1418014" y="1162937"/>
            <a:ext cx="1186225" cy="274596"/>
          </a:xfrm>
          <a:prstGeom prst="rect">
            <a:avLst/>
          </a:prstGeom>
        </p:spPr>
      </p:pic>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401905"/>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dirty="0">
                <a:latin typeface="黑体" panose="02010609060101010101" pitchFamily="49" charset="-122"/>
                <a:ea typeface="黑体" panose="02010609060101010101" pitchFamily="49" charset="-122"/>
                <a:sym typeface="+mn-ea"/>
              </a:rPr>
              <a:t>B组    统一命题、省(区、市)卷题组</a:t>
            </a:r>
          </a:p>
        </p:txBody>
      </p:sp>
      <p:sp>
        <p:nvSpPr>
          <p:cNvPr id="3" name="TextBox 2"/>
          <p:cNvSpPr txBox="1"/>
          <p:nvPr/>
        </p:nvSpPr>
        <p:spPr>
          <a:xfrm>
            <a:off x="540000" y="1326870"/>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a:solidFill>
                  <a:srgbClr val="7030A0"/>
                </a:solidFill>
                <a:latin typeface="黑体" panose="02010609060101010101" pitchFamily="49" charset="-122"/>
                <a:ea typeface="黑体" panose="02010609060101010101" pitchFamily="49" charset="-122"/>
                <a:sym typeface="+mn-ea"/>
              </a:rPr>
              <a:t>考点　核外电子排布、晶体结构　分子结构与性质</a:t>
            </a:r>
          </a:p>
        </p:txBody>
      </p:sp>
      <p:sp>
        <p:nvSpPr>
          <p:cNvPr id="4" name="TextBox 2"/>
          <p:cNvSpPr txBox="1"/>
          <p:nvPr/>
        </p:nvSpPr>
        <p:spPr>
          <a:xfrm>
            <a:off x="540000" y="1765245"/>
            <a:ext cx="8127000" cy="37267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.(2019课标Ⅰ,35,15分)在普通铝中加入少量Cu和Mg后,形成一种称为拉维斯相的MgCu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微小</a:t>
            </a:r>
            <a:br>
              <a:rPr dirty="0"/>
            </a:br>
            <a:r>
              <a:rPr lang="zh-CN" altLang="en-US" sz="1530" kern="0" dirty="0">
                <a:solidFill>
                  <a:srgbClr val="000000"/>
                </a:solidFill>
                <a:latin typeface="Times New Roman" pitchFamily="65" charset="-122"/>
                <a:ea typeface="宋体" pitchFamily="65" charset="-122"/>
              </a:rPr>
              <a:t>晶粒,其分散在Al中可使得铝材的硬度增加、延展性减小,形成所谓“坚铝”,是制造飞机的主</a:t>
            </a:r>
            <a:br>
              <a:rPr dirty="0"/>
            </a:br>
            <a:r>
              <a:rPr lang="zh-CN" altLang="en-US" sz="1530" kern="0" dirty="0">
                <a:solidFill>
                  <a:srgbClr val="000000"/>
                </a:solidFill>
                <a:latin typeface="Times New Roman" pitchFamily="65" charset="-122"/>
                <a:ea typeface="宋体" pitchFamily="65" charset="-122"/>
              </a:rPr>
              <a:t>要材料。回答下列问题: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(1)下列状态的镁中,电离最外层一个电子所需能量最大的是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(填标号)。</a:t>
            </a:r>
            <a:endParaRPr lang="zh-CN" altLang="en-US" dirty="0"/>
          </a:p>
          <a:p>
            <a:pPr marL="0" indent="0" eaLnBrk="0" latinLnBrk="1" hangingPunct="0">
              <a:lnSpc>
                <a:spcPct val="150000"/>
              </a:lnSpc>
              <a:spcBef>
                <a:spcPts val="0"/>
              </a:spcBef>
              <a:buNone/>
            </a:pPr>
            <a:r>
              <a:rPr lang="zh-CN" altLang="en-US" sz="2457" kern="0" spc="52367"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215"/>
              </a:spcBef>
              <a:buNone/>
            </a:pPr>
            <a:r>
              <a:rPr lang="zh-CN" altLang="en-US" sz="1530" kern="0" dirty="0">
                <a:solidFill>
                  <a:srgbClr val="000000"/>
                </a:solidFill>
                <a:latin typeface="Times New Roman" pitchFamily="65" charset="-122"/>
                <a:ea typeface="宋体" pitchFamily="65" charset="-122"/>
              </a:rPr>
              <a:t>(2)乙二胺(H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NCH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)是一种有机化合物,分子中氮、碳的杂化类型分别是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。乙二胺能与Mg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、Cu</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等金属离子形成稳定环状离子,其原因是</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,其中与乙二胺形成的化合物稳定性相对较高的是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a:t>
            </a:r>
            <a:br>
              <a:rPr dirty="0"/>
            </a:br>
            <a:r>
              <a:rPr lang="zh-CN" altLang="en-US" sz="1530" kern="0" dirty="0">
                <a:solidFill>
                  <a:srgbClr val="000000"/>
                </a:solidFill>
                <a:latin typeface="Times New Roman" pitchFamily="65" charset="-122"/>
                <a:ea typeface="宋体" pitchFamily="65" charset="-122"/>
              </a:rPr>
              <a:t>“Mg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”或“Cu</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(3)一些氧化物的熔点如下表所示:</a:t>
            </a:r>
            <a:endParaRPr lang="zh-CN" altLang="en-US" dirty="0"/>
          </a:p>
        </p:txBody>
      </p:sp>
      <p:pic>
        <p:nvPicPr>
          <p:cNvPr id="5" name="图片 3" descr="textimage36.jpeg"/>
          <p:cNvPicPr>
            <a:picLocks noChangeAspect="1"/>
          </p:cNvPicPr>
          <p:nvPr/>
        </p:nvPicPr>
        <p:blipFill>
          <a:blip r:embed="rId4"/>
          <a:stretch>
            <a:fillRect/>
          </a:stretch>
        </p:blipFill>
        <p:spPr>
          <a:xfrm>
            <a:off x="540000" y="3230415"/>
            <a:ext cx="6962775" cy="561975"/>
          </a:xfrm>
          <a:prstGeom prst="rect">
            <a:avLst/>
          </a:prstGeom>
        </p:spPr>
      </p:pic>
    </p:spTree>
    <p:custDataLst>
      <p:custData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7740000" cy="746640"/>
        </p:xfrm>
        <a:graphic>
          <a:graphicData uri="http://schemas.openxmlformats.org/drawingml/2006/table">
            <a:tbl>
              <a:tblPr/>
              <a:tblGrid>
                <a:gridCol w="1548000">
                  <a:extLst>
                    <a:ext uri="{9D8B030D-6E8A-4147-A177-3AD203B41FA5}">
                      <a16:colId xmlns:a16="http://schemas.microsoft.com/office/drawing/2014/main" val="20000"/>
                    </a:ext>
                  </a:extLst>
                </a:gridCol>
                <a:gridCol w="1548000">
                  <a:extLst>
                    <a:ext uri="{9D8B030D-6E8A-4147-A177-3AD203B41FA5}">
                      <a16:colId xmlns:a16="http://schemas.microsoft.com/office/drawing/2014/main" val="20001"/>
                    </a:ext>
                  </a:extLst>
                </a:gridCol>
                <a:gridCol w="1548000">
                  <a:extLst>
                    <a:ext uri="{9D8B030D-6E8A-4147-A177-3AD203B41FA5}">
                      <a16:colId xmlns:a16="http://schemas.microsoft.com/office/drawing/2014/main" val="20002"/>
                    </a:ext>
                  </a:extLst>
                </a:gridCol>
                <a:gridCol w="1548000">
                  <a:extLst>
                    <a:ext uri="{9D8B030D-6E8A-4147-A177-3AD203B41FA5}">
                      <a16:colId xmlns:a16="http://schemas.microsoft.com/office/drawing/2014/main" val="20003"/>
                    </a:ext>
                  </a:extLst>
                </a:gridCol>
                <a:gridCol w="1548000">
                  <a:extLst>
                    <a:ext uri="{9D8B030D-6E8A-4147-A177-3AD203B41FA5}">
                      <a16:colId xmlns:a16="http://schemas.microsoft.com/office/drawing/2014/main" val="20004"/>
                    </a:ext>
                  </a:extLst>
                </a:gridCol>
              </a:tblGrid>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氧化物</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Li</a:t>
                      </a:r>
                      <a:r>
                        <a:rPr lang="zh-CN" altLang="en-US" sz="747" kern="0" baseline="-15000" dirty="0">
                          <a:solidFill>
                            <a:srgbClr val="000000"/>
                          </a:solidFill>
                          <a:latin typeface="Times New Roman" pitchFamily="65" charset="-122"/>
                          <a:ea typeface="宋体" pitchFamily="65" charset="-122"/>
                        </a:rPr>
                        <a:t>2</a:t>
                      </a:r>
                      <a:r>
                        <a:rPr lang="zh-CN" altLang="en-US" sz="992" kern="0" dirty="0">
                          <a:solidFill>
                            <a:srgbClr val="000000"/>
                          </a:solidFill>
                          <a:latin typeface="Times New Roman" pitchFamily="65" charset="-122"/>
                          <a:ea typeface="宋体" pitchFamily="65" charset="-122"/>
                        </a:rPr>
                        <a:t>O</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MgO</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P</a:t>
                      </a:r>
                      <a:r>
                        <a:rPr lang="zh-CN" altLang="en-US" sz="747" kern="0" baseline="-15000" dirty="0">
                          <a:solidFill>
                            <a:srgbClr val="000000"/>
                          </a:solidFill>
                          <a:latin typeface="Times New Roman" pitchFamily="65" charset="-122"/>
                          <a:ea typeface="宋体" pitchFamily="65" charset="-122"/>
                        </a:rPr>
                        <a:t>4</a:t>
                      </a:r>
                      <a:r>
                        <a:rPr lang="zh-CN" altLang="en-US" sz="992" kern="0" dirty="0">
                          <a:solidFill>
                            <a:srgbClr val="000000"/>
                          </a:solidFill>
                          <a:latin typeface="Times New Roman" pitchFamily="65" charset="-122"/>
                          <a:ea typeface="宋体" pitchFamily="65" charset="-122"/>
                        </a:rPr>
                        <a:t>O</a:t>
                      </a:r>
                      <a:r>
                        <a:rPr lang="zh-CN" altLang="en-US" sz="747" kern="0" baseline="-15000" dirty="0">
                          <a:solidFill>
                            <a:srgbClr val="000000"/>
                          </a:solidFill>
                          <a:latin typeface="Times New Roman" pitchFamily="65" charset="-122"/>
                          <a:ea typeface="宋体" pitchFamily="65" charset="-122"/>
                        </a:rPr>
                        <a:t>6</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SO</a:t>
                      </a:r>
                      <a:r>
                        <a:rPr lang="zh-CN" altLang="en-US" sz="747" kern="0" baseline="-15000" dirty="0">
                          <a:solidFill>
                            <a:srgbClr val="000000"/>
                          </a:solidFill>
                          <a:latin typeface="Times New Roman" pitchFamily="65" charset="-122"/>
                          <a:ea typeface="宋体" pitchFamily="65" charset="-122"/>
                        </a:rPr>
                        <a:t>2</a:t>
                      </a:r>
                    </a:p>
                  </a:txBody>
                  <a:tcPr marL="45720" marR="45720"/>
                </a:tc>
                <a:extLst>
                  <a:ext uri="{0D108BD9-81ED-4DB2-BD59-A6C34878D82A}">
                    <a16:rowId xmlns:a16="http://schemas.microsoft.com/office/drawing/2014/main" val="10000"/>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熔点/℃</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1 570</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2 800</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23.8</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-75.5</a:t>
                      </a:r>
                    </a:p>
                  </a:txBody>
                  <a:tcPr marL="45720" marR="45720"/>
                </a:tc>
                <a:extLst>
                  <a:ext uri="{0D108BD9-81ED-4DB2-BD59-A6C34878D82A}">
                    <a16:rowId xmlns:a16="http://schemas.microsoft.com/office/drawing/2014/main" val="10001"/>
                  </a:ext>
                </a:extLst>
              </a:tr>
            </a:tbl>
          </a:graphicData>
        </a:graphic>
      </p:graphicFrame>
    </p:spTree>
    <p:custDataLst>
      <p:custData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32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解释表中氧化物之间熔点差异的原因</a:t>
            </a:r>
            <a:r>
              <a:rPr lang="zh-CN" altLang="en-US" sz="1530"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(4)图(a)是MgCu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的拉维斯结构,Mg以金刚石方式堆积,八面体空隙和半数的四面体空隙中,填</a:t>
            </a:r>
            <a:br>
              <a:rPr dirty="0"/>
            </a:br>
            <a:r>
              <a:rPr lang="zh-CN" altLang="en-US" sz="1530" kern="0" dirty="0">
                <a:solidFill>
                  <a:srgbClr val="000000"/>
                </a:solidFill>
                <a:latin typeface="Times New Roman" pitchFamily="65" charset="-122"/>
                <a:ea typeface="宋体" pitchFamily="65" charset="-122"/>
              </a:rPr>
              <a:t>入以四面体方式排列的Cu。图(b)是沿立方格子对角面取得的截图。可见,Cu原子之间最短距</a:t>
            </a:r>
            <a:br>
              <a:rPr dirty="0"/>
            </a:br>
            <a:r>
              <a:rPr lang="zh-CN" altLang="en-US" sz="1530" kern="0" dirty="0">
                <a:solidFill>
                  <a:srgbClr val="000000"/>
                </a:solidFill>
                <a:latin typeface="Times New Roman" pitchFamily="65" charset="-122"/>
                <a:ea typeface="宋体" pitchFamily="65" charset="-122"/>
              </a:rPr>
              <a:t>离</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pm,Mg原子之间最短距离</a:t>
            </a:r>
            <a:r>
              <a:rPr lang="zh-CN" altLang="en-US" sz="1530" i="1" kern="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pm。设阿伏加德罗常数的值为</a:t>
            </a:r>
            <a:r>
              <a:rPr lang="zh-CN" altLang="en-US" sz="1530" i="1"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,则MgCu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a:t>
            </a:r>
            <a:br>
              <a:rPr dirty="0"/>
            </a:br>
            <a:r>
              <a:rPr lang="zh-CN" altLang="en-US" sz="1530" kern="0" dirty="0">
                <a:solidFill>
                  <a:srgbClr val="000000"/>
                </a:solidFill>
                <a:latin typeface="Times New Roman" pitchFamily="65" charset="-122"/>
                <a:ea typeface="宋体" pitchFamily="65" charset="-122"/>
              </a:rPr>
              <a:t>密度是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g·cm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(列出计算表达式)。</a:t>
            </a:r>
            <a:endParaRPr lang="zh-CN" altLang="en-US" dirty="0"/>
          </a:p>
          <a:p>
            <a:pPr marL="0" indent="0" eaLnBrk="0" latinLnBrk="1" hangingPunct="0">
              <a:lnSpc>
                <a:spcPct val="150000"/>
              </a:lnSpc>
              <a:spcBef>
                <a:spcPts val="0"/>
              </a:spcBef>
              <a:buNone/>
            </a:pPr>
            <a:r>
              <a:rPr lang="zh-CN" altLang="en-US" sz="7943" kern="0" spc="4688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37.jpeg"/>
          <p:cNvPicPr>
            <a:picLocks noChangeAspect="1"/>
          </p:cNvPicPr>
          <p:nvPr/>
        </p:nvPicPr>
        <p:blipFill>
          <a:blip r:embed="rId4"/>
          <a:stretch>
            <a:fillRect/>
          </a:stretch>
        </p:blipFill>
        <p:spPr>
          <a:xfrm>
            <a:off x="540000" y="3364255"/>
            <a:ext cx="6962775" cy="2162175"/>
          </a:xfrm>
          <a:prstGeom prst="rect">
            <a:avLst/>
          </a:prstGeom>
        </p:spPr>
      </p:pic>
    </p:spTree>
    <p:custDataLst>
      <p:custData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(1)[Ar]3d</a:t>
            </a:r>
            <a:r>
              <a:rPr lang="zh-CN" altLang="en-US" sz="1152" kern="0" baseline="59000" dirty="0">
                <a:solidFill>
                  <a:srgbClr val="000000"/>
                </a:solidFill>
                <a:latin typeface="Times New Roman" pitchFamily="65" charset="-122"/>
                <a:ea typeface="宋体" pitchFamily="65" charset="-122"/>
              </a:rPr>
              <a:t>9</a:t>
            </a:r>
            <a:r>
              <a:rPr lang="zh-CN" altLang="en-US" sz="1530" kern="0" dirty="0">
                <a:solidFill>
                  <a:srgbClr val="000000"/>
                </a:solidFill>
                <a:latin typeface="Times New Roman" pitchFamily="65" charset="-122"/>
                <a:ea typeface="宋体" pitchFamily="65" charset="-122"/>
              </a:rPr>
              <a:t>或1s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9</a:t>
            </a:r>
            <a:r>
              <a:rPr lang="zh-CN" altLang="en-US" sz="1530" kern="0" dirty="0">
                <a:solidFill>
                  <a:srgbClr val="000000"/>
                </a:solidFill>
                <a:latin typeface="Times New Roman" pitchFamily="65" charset="-122"/>
                <a:ea typeface="宋体" pitchFamily="65" charset="-122"/>
              </a:rPr>
              <a:t>　(2)正四面体　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易溶于水　(4)4</a:t>
            </a:r>
            <a:endParaRPr lang="zh-CN" altLang="en-US" dirty="0"/>
          </a:p>
        </p:txBody>
      </p:sp>
      <p:sp>
        <p:nvSpPr>
          <p:cNvPr id="3" name="TextBox 2"/>
          <p:cNvSpPr txBox="1"/>
          <p:nvPr/>
        </p:nvSpPr>
        <p:spPr>
          <a:xfrm>
            <a:off x="540000" y="1934836"/>
            <a:ext cx="8127000" cy="40572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本题涉及的考点有粒子的核外电子排布,离子立体构型与原子杂化轨道类型的判断、</a:t>
            </a:r>
            <a:br>
              <a:rPr dirty="0"/>
            </a:br>
            <a:r>
              <a:rPr lang="zh-CN" altLang="en-US" sz="1530" kern="0" dirty="0">
                <a:solidFill>
                  <a:srgbClr val="000000"/>
                </a:solidFill>
                <a:latin typeface="Times New Roman" pitchFamily="65" charset="-122"/>
                <a:ea typeface="宋体" pitchFamily="65" charset="-122"/>
              </a:rPr>
              <a:t>晶胞结构的分析及计算,以Cu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O和抗坏血酸为载体,考查了学生正确运用化学术语及文字、模</a:t>
            </a:r>
            <a:br>
              <a:rPr dirty="0"/>
            </a:br>
            <a:r>
              <a:rPr lang="zh-CN" altLang="en-US" sz="1530" kern="0" dirty="0">
                <a:solidFill>
                  <a:srgbClr val="000000"/>
                </a:solidFill>
                <a:latin typeface="Times New Roman" pitchFamily="65" charset="-122"/>
                <a:ea typeface="宋体" pitchFamily="65" charset="-122"/>
              </a:rPr>
              <a:t>型、图形分析和解决化学问题的能力,体现了以宏观辨识与微观探析为主的学科核心素养和</a:t>
            </a:r>
            <a:br>
              <a:rPr dirty="0"/>
            </a:br>
            <a:r>
              <a:rPr lang="zh-CN" altLang="en-US" sz="1530" kern="0" dirty="0">
                <a:solidFill>
                  <a:srgbClr val="000000"/>
                </a:solidFill>
                <a:latin typeface="Times New Roman" pitchFamily="65" charset="-122"/>
                <a:ea typeface="宋体" pitchFamily="65" charset="-122"/>
              </a:rPr>
              <a:t>结构决定性质的学科思想。</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(1)铜为29号元素,Cu</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基态核外电子排布式为1s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9</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a:t>
            </a:r>
            <a:r>
              <a:rPr lang="zh-CN" altLang="en-US" sz="1200" kern="0" spc="104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的中心原子为S,σ键数为4,孤电子对数=</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(6+2-2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4)=0,价层电子对数为4+0=4,依据</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VSEPR理论知,S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的空间构型为正四面体形;在[Cu(OH)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中,OH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为配体,配位原子为O;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(3)观察抗坏血酸分子结构简式知,抗坏血酸分子中碳原子的杂化类型为sp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和sp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杂化;1个抗坏</a:t>
            </a:r>
            <a:br>
              <a:rPr dirty="0"/>
            </a:br>
            <a:r>
              <a:rPr lang="zh-CN" altLang="en-US" sz="1530" kern="0" dirty="0">
                <a:solidFill>
                  <a:srgbClr val="000000"/>
                </a:solidFill>
                <a:latin typeface="Times New Roman" pitchFamily="65" charset="-122"/>
                <a:ea typeface="宋体" pitchFamily="65" charset="-122"/>
              </a:rPr>
              <a:t>血酸分子中含有多个羟基,羟基是亲水基团,故抗坏血酸易溶于水;</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(4)观察Cu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O晶胞结构图,依据均摊法知,1个晶胞中“</a:t>
            </a:r>
            <a:r>
              <a:rPr lang="zh-CN" altLang="en-US" sz="900" kern="0" spc="505"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”的数目为8</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+1=2,“</a:t>
            </a:r>
            <a:r>
              <a:rPr lang="zh-CN" altLang="en-US" sz="900" kern="0" spc="32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”的数目为4,</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结合Cu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O的化学式知,“</a:t>
            </a:r>
            <a:r>
              <a:rPr lang="zh-CN" altLang="en-US" sz="955" kern="0" spc="-55"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”为Cu原子,则1个Cu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O晶胞中,Cu原子数目为4。</a:t>
            </a:r>
            <a:endParaRPr lang="zh-CN" altLang="en-US" dirty="0"/>
          </a:p>
        </p:txBody>
      </p:sp>
      <p:pic>
        <p:nvPicPr>
          <p:cNvPr id="4" name="图片 3" descr="textimage1.jpeg"/>
          <p:cNvPicPr>
            <a:picLocks noChangeAspect="1"/>
          </p:cNvPicPr>
          <p:nvPr/>
        </p:nvPicPr>
        <p:blipFill>
          <a:blip r:embed="rId5"/>
          <a:stretch>
            <a:fillRect/>
          </a:stretch>
        </p:blipFill>
        <p:spPr>
          <a:xfrm>
            <a:off x="4876126" y="5397610"/>
            <a:ext cx="171449" cy="180974"/>
          </a:xfrm>
          <a:prstGeom prst="rect">
            <a:avLst/>
          </a:prstGeom>
        </p:spPr>
      </p:pic>
      <p:pic>
        <p:nvPicPr>
          <p:cNvPr id="5" name="图片 4" descr="textimage2.jpeg"/>
          <p:cNvPicPr>
            <a:picLocks noChangeAspect="1"/>
          </p:cNvPicPr>
          <p:nvPr/>
        </p:nvPicPr>
        <p:blipFill>
          <a:blip r:embed="rId6"/>
          <a:stretch>
            <a:fillRect/>
          </a:stretch>
        </p:blipFill>
        <p:spPr>
          <a:xfrm>
            <a:off x="7037587" y="5426185"/>
            <a:ext cx="114300" cy="123825"/>
          </a:xfrm>
          <a:prstGeom prst="rect">
            <a:avLst/>
          </a:prstGeom>
        </p:spPr>
      </p:pic>
      <p:pic>
        <p:nvPicPr>
          <p:cNvPr id="6" name="图片 5" descr="textimage3.jpeg"/>
          <p:cNvPicPr>
            <a:picLocks noChangeAspect="1"/>
          </p:cNvPicPr>
          <p:nvPr/>
        </p:nvPicPr>
        <p:blipFill>
          <a:blip r:embed="rId6"/>
          <a:stretch>
            <a:fillRect/>
          </a:stretch>
        </p:blipFill>
        <p:spPr>
          <a:xfrm>
            <a:off x="2559652" y="5815964"/>
            <a:ext cx="114299" cy="123824"/>
          </a:xfrm>
          <a:prstGeom prst="rect">
            <a:avLst/>
          </a:prstGeom>
        </p:spPr>
      </p:pic>
      <p:graphicFrame>
        <p:nvGraphicFramePr>
          <p:cNvPr id="7" name="对象 6"/>
          <p:cNvGraphicFramePr>
            <a:graphicFrameLocks noChangeAspect="1"/>
          </p:cNvGraphicFramePr>
          <p:nvPr/>
        </p:nvGraphicFramePr>
        <p:xfrm>
          <a:off x="874789" y="3841870"/>
          <a:ext cx="285750" cy="257174"/>
        </p:xfrm>
        <a:graphic>
          <a:graphicData uri="http://schemas.openxmlformats.org/presentationml/2006/ole">
            <mc:AlternateContent xmlns:mc="http://schemas.openxmlformats.org/markup-compatibility/2006">
              <mc:Choice xmlns:v="urn:schemas-microsoft-com:vml" Requires="v">
                <p:oleObj spid="_x0000_s163861" name="Equation" r:id="rId7" imgW="288000" imgH="259200" progId="">
                  <p:embed/>
                </p:oleObj>
              </mc:Choice>
              <mc:Fallback>
                <p:oleObj name="Equation" r:id="rId7" imgW="288000" imgH="259200" progId="">
                  <p:embed/>
                  <p:pic>
                    <p:nvPicPr>
                      <p:cNvPr id="0" name="Picture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4789" y="3841870"/>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4399083" y="3765521"/>
          <a:ext cx="152400" cy="428625"/>
        </p:xfrm>
        <a:graphic>
          <a:graphicData uri="http://schemas.openxmlformats.org/presentationml/2006/ole">
            <mc:AlternateContent xmlns:mc="http://schemas.openxmlformats.org/markup-compatibility/2006">
              <mc:Choice xmlns:v="urn:schemas-microsoft-com:vml" Requires="v">
                <p:oleObj spid="_x0000_s163862" name="Equation" r:id="rId9" imgW="153600" imgH="432000" progId="">
                  <p:embed/>
                </p:oleObj>
              </mc:Choice>
              <mc:Fallback>
                <p:oleObj name="Equation" r:id="rId9" imgW="153600" imgH="432000" progId="">
                  <p:embed/>
                  <p:pic>
                    <p:nvPicPr>
                      <p:cNvPr id="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99083" y="3765521"/>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1884948" y="4231648"/>
          <a:ext cx="285750" cy="257174"/>
        </p:xfrm>
        <a:graphic>
          <a:graphicData uri="http://schemas.openxmlformats.org/presentationml/2006/ole">
            <mc:AlternateContent xmlns:mc="http://schemas.openxmlformats.org/markup-compatibility/2006">
              <mc:Choice xmlns:v="urn:schemas-microsoft-com:vml" Requires="v">
                <p:oleObj spid="_x0000_s163863" name="Equation" r:id="rId11" imgW="288000" imgH="259200" progId="">
                  <p:embed/>
                </p:oleObj>
              </mc:Choice>
              <mc:Fallback>
                <p:oleObj name="Equation" r:id="rId11" imgW="288000" imgH="259200" progId="">
                  <p:embed/>
                  <p:pic>
                    <p:nvPicPr>
                      <p:cNvPr id="0"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84948" y="4231648"/>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6228518" y="5294781"/>
          <a:ext cx="152399" cy="428624"/>
        </p:xfrm>
        <a:graphic>
          <a:graphicData uri="http://schemas.openxmlformats.org/presentationml/2006/ole">
            <mc:AlternateContent xmlns:mc="http://schemas.openxmlformats.org/markup-compatibility/2006">
              <mc:Choice xmlns:v="urn:schemas-microsoft-com:vml" Requires="v">
                <p:oleObj spid="_x0000_s163864" name="Equation" r:id="rId13" imgW="153600" imgH="432000" progId="">
                  <p:embed/>
                </p:oleObj>
              </mc:Choice>
              <mc:Fallback>
                <p:oleObj name="Equation" r:id="rId13" imgW="153600" imgH="432000" progId="">
                  <p:embed/>
                  <p:pic>
                    <p:nvPicPr>
                      <p:cNvPr id="0"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28518" y="5294781"/>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85223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乙二胺的两个N提供孤对电子给金属离子形成配位键　Cu</a:t>
            </a:r>
            <a:r>
              <a:rPr lang="zh-CN" altLang="en-US" sz="1152" kern="0" baseline="59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(3)Li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O、MgO为离子晶体,P</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为分子晶体。晶格能MgO&gt;Li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O。分子间力(分子量)P</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O</a:t>
            </a:r>
            <a:br>
              <a:rPr dirty="0"/>
            </a:b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&gt;SO</a:t>
            </a:r>
            <a:r>
              <a:rPr lang="zh-CN" altLang="en-US" sz="1152" kern="0" baseline="-15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a:t>
            </a:r>
            <a:r>
              <a:rPr lang="zh-CN" altLang="en-US" sz="2163" kern="0" spc="86" dirty="0">
                <a:solidFill>
                  <a:srgbClr val="000000"/>
                </a:solidFill>
                <a:latin typeface="Times New Roman" pitchFamily="65" charset="-122"/>
                <a:ea typeface="宋体" pitchFamily="65" charset="-122"/>
              </a:rPr>
              <a:t> </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    </a:t>
            </a:r>
            <a:r>
              <a:rPr lang="zh-CN" altLang="en-US" sz="2163" kern="0" spc="11" dirty="0">
                <a:solidFill>
                  <a:srgbClr val="000000"/>
                </a:solidFill>
                <a:latin typeface="Times New Roman" pitchFamily="65" charset="-122"/>
                <a:ea typeface="宋体" pitchFamily="65" charset="-122"/>
              </a:rPr>
              <a:t> </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    </a:t>
            </a:r>
            <a:r>
              <a:rPr lang="zh-CN" altLang="en-US" sz="2163" kern="0" spc="623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graphicFrame>
        <p:nvGraphicFramePr>
          <p:cNvPr id="4" name="对象 3"/>
          <p:cNvGraphicFramePr>
            <a:graphicFrameLocks noChangeAspect="1"/>
          </p:cNvGraphicFramePr>
          <p:nvPr/>
        </p:nvGraphicFramePr>
        <p:xfrm>
          <a:off x="766673" y="2537684"/>
          <a:ext cx="285750" cy="476250"/>
        </p:xfrm>
        <a:graphic>
          <a:graphicData uri="http://schemas.openxmlformats.org/presentationml/2006/ole">
            <mc:AlternateContent xmlns:mc="http://schemas.openxmlformats.org/markup-compatibility/2006">
              <mc:Choice xmlns:v="urn:schemas-microsoft-com:vml" Requires="v">
                <p:oleObj spid="_x0000_s15377" name="Equation" r:id="rId5" imgW="288000" imgH="480000" progId="">
                  <p:embed/>
                </p:oleObj>
              </mc:Choice>
              <mc:Fallback>
                <p:oleObj name="Equation" r:id="rId5" imgW="288000" imgH="4800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6673" y="2537684"/>
                        <a:ext cx="285750" cy="476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1343461" y="2537684"/>
          <a:ext cx="276224" cy="476250"/>
        </p:xfrm>
        <a:graphic>
          <a:graphicData uri="http://schemas.openxmlformats.org/presentationml/2006/ole">
            <mc:AlternateContent xmlns:mc="http://schemas.openxmlformats.org/markup-compatibility/2006">
              <mc:Choice xmlns:v="urn:schemas-microsoft-com:vml" Requires="v">
                <p:oleObj spid="_x0000_s15378" name="Equation" r:id="rId7" imgW="278400" imgH="480000" progId="">
                  <p:embed/>
                </p:oleObj>
              </mc:Choice>
              <mc:Fallback>
                <p:oleObj name="Equation" r:id="rId7" imgW="278400" imgH="480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3461" y="2537684"/>
                        <a:ext cx="276224" cy="476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1910724" y="2584193"/>
          <a:ext cx="1066800" cy="476250"/>
        </p:xfrm>
        <a:graphic>
          <a:graphicData uri="http://schemas.openxmlformats.org/presentationml/2006/ole">
            <mc:AlternateContent xmlns:mc="http://schemas.openxmlformats.org/markup-compatibility/2006">
              <mc:Choice xmlns:v="urn:schemas-microsoft-com:vml" Requires="v">
                <p:oleObj spid="_x0000_s15379" name="Equation" r:id="rId9" imgW="1075200" imgH="480000" progId="">
                  <p:embed/>
                </p:oleObj>
              </mc:Choice>
              <mc:Fallback>
                <p:oleObj name="Equation" r:id="rId9" imgW="1075200" imgH="480000"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10724" y="2584193"/>
                        <a:ext cx="1066800" cy="476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本题涉及电离能大小比较、原子轨道杂化方式、配合物稳定性判断、晶体熔点高低</a:t>
            </a:r>
            <a:br>
              <a:rPr dirty="0"/>
            </a:br>
            <a:r>
              <a:rPr lang="zh-CN" altLang="en-US" sz="1530" kern="0" dirty="0">
                <a:solidFill>
                  <a:srgbClr val="000000"/>
                </a:solidFill>
                <a:latin typeface="Times New Roman" pitchFamily="65" charset="-122"/>
                <a:ea typeface="宋体" pitchFamily="65" charset="-122"/>
              </a:rPr>
              <a:t>比较、晶胞的有关计算,考查学生运用化学用语及文字、图表、模型、图形分析和解决化学</a:t>
            </a:r>
            <a:br>
              <a:rPr dirty="0"/>
            </a:br>
            <a:r>
              <a:rPr lang="zh-CN" altLang="en-US" sz="1530" kern="0" dirty="0">
                <a:solidFill>
                  <a:srgbClr val="000000"/>
                </a:solidFill>
                <a:latin typeface="Times New Roman" pitchFamily="65" charset="-122"/>
                <a:ea typeface="宋体" pitchFamily="65" charset="-122"/>
              </a:rPr>
              <a:t>问题的能力,借助离子、分子晶体模型解释化学现象,揭示现象本质和规律,体现证据推理与模</a:t>
            </a:r>
            <a:br>
              <a:rPr dirty="0"/>
            </a:br>
            <a:r>
              <a:rPr lang="zh-CN" altLang="en-US" sz="1530" kern="0" dirty="0">
                <a:solidFill>
                  <a:srgbClr val="000000"/>
                </a:solidFill>
                <a:latin typeface="Times New Roman" pitchFamily="65" charset="-122"/>
                <a:ea typeface="宋体" pitchFamily="65" charset="-122"/>
              </a:rPr>
              <a:t>型认知、宏观辨识与微观探析的学科核心素养。</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(1)A表示基态镁原子的第二电离能,B表示基态镁原子的第一电离能,则电离能:A&gt;B;C表示激</a:t>
            </a:r>
            <a:br>
              <a:rPr dirty="0"/>
            </a:br>
            <a:r>
              <a:rPr lang="zh-CN" altLang="en-US" sz="1530" kern="0" dirty="0">
                <a:solidFill>
                  <a:srgbClr val="000000"/>
                </a:solidFill>
                <a:latin typeface="Times New Roman" pitchFamily="65" charset="-122"/>
                <a:ea typeface="宋体" pitchFamily="65" charset="-122"/>
              </a:rPr>
              <a:t>发态镁原子的第一电离能,则电离能:A&gt;B&gt;C;D表示激发态镁原子的第二电离能,则电离能:A&gt;</a:t>
            </a:r>
            <a:br>
              <a:rPr dirty="0"/>
            </a:br>
            <a:r>
              <a:rPr lang="zh-CN" altLang="en-US" sz="1530" kern="0" dirty="0">
                <a:solidFill>
                  <a:srgbClr val="000000"/>
                </a:solidFill>
                <a:latin typeface="Times New Roman" pitchFamily="65" charset="-122"/>
                <a:ea typeface="宋体" pitchFamily="65" charset="-122"/>
              </a:rPr>
              <a:t>D。</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(2)乙二胺分子中,氮原子核外孤电子对数为1,σ键数目为3,则杂化轨道数目为4,故氮原子采取</a:t>
            </a:r>
            <a:br>
              <a:rPr dirty="0"/>
            </a:br>
            <a:r>
              <a:rPr lang="zh-CN" altLang="en-US" sz="1530" kern="0" dirty="0">
                <a:solidFill>
                  <a:srgbClr val="000000"/>
                </a:solidFill>
                <a:latin typeface="Times New Roman" pitchFamily="65" charset="-122"/>
                <a:ea typeface="宋体" pitchFamily="65" charset="-122"/>
              </a:rPr>
              <a:t>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杂化;碳原子核外孤电子对数为0,σ键数目为4,则杂化轨道数目为4,故碳原子采取sp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a:t>
            </a:r>
            <a:br>
              <a:rPr dirty="0"/>
            </a:br>
            <a:r>
              <a:rPr lang="zh-CN" altLang="en-US" sz="1530" kern="0" dirty="0">
                <a:solidFill>
                  <a:srgbClr val="000000"/>
                </a:solidFill>
                <a:latin typeface="Times New Roman" pitchFamily="65" charset="-122"/>
                <a:ea typeface="宋体" pitchFamily="65" charset="-122"/>
              </a:rPr>
              <a:t>乙二胺的两个N提供孤对电子给Mg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、Cu</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等金属离子,以配位键结合成稳定环状离子。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(3)一般来说,晶体熔点:原子晶体&gt;离子晶体&gt;分子晶体。Li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O、MgO均为离子晶体,晶格能:Li</a:t>
            </a:r>
            <a:r>
              <a:rPr lang="zh-CN" altLang="en-US" sz="1152" kern="0" baseline="-15000" dirty="0">
                <a:solidFill>
                  <a:srgbClr val="000000"/>
                </a:solidFill>
                <a:latin typeface="Times New Roman" pitchFamily="65" charset="-122"/>
                <a:ea typeface="宋体" pitchFamily="65" charset="-122"/>
              </a:rPr>
              <a:t>2</a:t>
            </a:r>
            <a:br>
              <a:rPr dirty="0"/>
            </a:br>
            <a:r>
              <a:rPr lang="zh-CN" altLang="en-US" sz="1530" kern="0" dirty="0">
                <a:solidFill>
                  <a:srgbClr val="000000"/>
                </a:solidFill>
                <a:latin typeface="Times New Roman" pitchFamily="65" charset="-122"/>
                <a:ea typeface="宋体" pitchFamily="65" charset="-122"/>
              </a:rPr>
              <a:t>O&lt;MgO,故熔点:MgO&gt;Li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O;P</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均为分子晶体,相对分子质量:P</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&gt;SO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,则分子间作用</a:t>
            </a:r>
            <a:br>
              <a:rPr dirty="0"/>
            </a:br>
            <a:r>
              <a:rPr lang="zh-CN" altLang="en-US" sz="1530" kern="0" dirty="0">
                <a:solidFill>
                  <a:srgbClr val="000000"/>
                </a:solidFill>
                <a:latin typeface="Times New Roman" pitchFamily="65" charset="-122"/>
                <a:ea typeface="宋体" pitchFamily="65" charset="-122"/>
              </a:rPr>
              <a:t>力:P</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&gt;SO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,故熔点:P</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&gt;SO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(4)由图(b)可知,</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等于立方体面对角线长度的</a:t>
            </a:r>
            <a:r>
              <a:rPr lang="zh-CN" altLang="en-US" sz="1947" kern="0" spc="-74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,即4</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a:t>
            </a:r>
            <a:r>
              <a:rPr lang="zh-CN" altLang="en-US" sz="1081" kern="0" spc="943" dirty="0">
                <a:solidFill>
                  <a:srgbClr val="000000"/>
                </a:solidFill>
                <a:latin typeface="Times New Roman" pitchFamily="65" charset="-122"/>
                <a:ea typeface="宋体" pitchFamily="65" charset="-122"/>
              </a:rPr>
              <a:t> </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,则</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a:t>
            </a:r>
            <a:r>
              <a:rPr lang="zh-CN" altLang="en-US" sz="2163" kern="0" spc="86" dirty="0">
                <a:solidFill>
                  <a:srgbClr val="000000"/>
                </a:solidFill>
                <a:latin typeface="Times New Roman" pitchFamily="65" charset="-122"/>
                <a:ea typeface="宋体" pitchFamily="65" charset="-122"/>
              </a:rPr>
              <a:t> </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;据图(a)、(b)分析可知,</a:t>
            </a:r>
            <a:r>
              <a:rPr lang="zh-CN" altLang="en-US" sz="1530" i="1" kern="0" dirty="0">
                <a:solidFill>
                  <a:srgbClr val="000000"/>
                </a:solidFill>
                <a:latin typeface="Times New Roman" pitchFamily="65" charset="-122"/>
                <a:ea typeface="宋体" pitchFamily="65" charset="-122"/>
              </a:rPr>
              <a:t>y</a:t>
            </a:r>
            <a:endParaRPr lang="zh-CN" altLang="en-US" dirty="0"/>
          </a:p>
        </p:txBody>
      </p:sp>
      <p:graphicFrame>
        <p:nvGraphicFramePr>
          <p:cNvPr id="4" name="对象 3"/>
          <p:cNvGraphicFramePr>
            <a:graphicFrameLocks noChangeAspect="1"/>
          </p:cNvGraphicFramePr>
          <p:nvPr/>
        </p:nvGraphicFramePr>
        <p:xfrm>
          <a:off x="4237882" y="5768279"/>
          <a:ext cx="152400" cy="428625"/>
        </p:xfrm>
        <a:graphic>
          <a:graphicData uri="http://schemas.openxmlformats.org/presentationml/2006/ole">
            <mc:AlternateContent xmlns:mc="http://schemas.openxmlformats.org/markup-compatibility/2006">
              <mc:Choice xmlns:v="urn:schemas-microsoft-com:vml" Requires="v">
                <p:oleObj spid="_x0000_s16401" name="Equation" r:id="rId5" imgW="153600" imgH="432000" progId="">
                  <p:embed/>
                </p:oleObj>
              </mc:Choice>
              <mc:Fallback>
                <p:oleObj name="Equation" r:id="rId5" imgW="153600" imgH="4320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37882" y="5768279"/>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4925653" y="5844739"/>
          <a:ext cx="257175" cy="238125"/>
        </p:xfrm>
        <a:graphic>
          <a:graphicData uri="http://schemas.openxmlformats.org/presentationml/2006/ole">
            <mc:AlternateContent xmlns:mc="http://schemas.openxmlformats.org/markup-compatibility/2006">
              <mc:Choice xmlns:v="urn:schemas-microsoft-com:vml" Requires="v">
                <p:oleObj spid="_x0000_s16402" name="Equation" r:id="rId7" imgW="259200" imgH="240000" progId="">
                  <p:embed/>
                </p:oleObj>
              </mc:Choice>
              <mc:Fallback>
                <p:oleObj name="Equation" r:id="rId7" imgW="259200" imgH="240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25653" y="5844739"/>
                        <a:ext cx="257175" cy="238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5717637" y="5721956"/>
          <a:ext cx="285750" cy="476249"/>
        </p:xfrm>
        <a:graphic>
          <a:graphicData uri="http://schemas.openxmlformats.org/presentationml/2006/ole">
            <mc:AlternateContent xmlns:mc="http://schemas.openxmlformats.org/markup-compatibility/2006">
              <mc:Choice xmlns:v="urn:schemas-microsoft-com:vml" Requires="v">
                <p:oleObj spid="_x0000_s16403" name="Equation" r:id="rId9" imgW="288000" imgH="480000" progId="">
                  <p:embed/>
                </p:oleObj>
              </mc:Choice>
              <mc:Fallback>
                <p:oleObj name="Equation" r:id="rId9" imgW="288000" imgH="480000"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17637" y="5721956"/>
                        <a:ext cx="285750" cy="4762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等于立方体体对角线长度的</a:t>
            </a:r>
            <a:r>
              <a:rPr lang="zh-CN" altLang="en-US" sz="1947" kern="0" spc="-74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,即4</a:t>
            </a:r>
            <a:r>
              <a:rPr lang="zh-CN" altLang="en-US" sz="1530" i="1" kern="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a:t>
            </a:r>
            <a:r>
              <a:rPr lang="zh-CN" altLang="en-US" sz="1081" kern="0" spc="943" dirty="0">
                <a:solidFill>
                  <a:srgbClr val="000000"/>
                </a:solidFill>
                <a:latin typeface="Times New Roman" pitchFamily="65" charset="-122"/>
                <a:ea typeface="宋体" pitchFamily="65" charset="-122"/>
              </a:rPr>
              <a:t> </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,则</a:t>
            </a:r>
            <a:r>
              <a:rPr lang="zh-CN" altLang="en-US" sz="1530" i="1" kern="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a:t>
            </a:r>
            <a:r>
              <a:rPr lang="zh-CN" altLang="en-US" sz="2163" kern="0" spc="11" dirty="0">
                <a:solidFill>
                  <a:srgbClr val="000000"/>
                </a:solidFill>
                <a:latin typeface="Times New Roman" pitchFamily="65" charset="-122"/>
                <a:ea typeface="宋体" pitchFamily="65" charset="-122"/>
              </a:rPr>
              <a:t> </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;据图(a)可知,该晶胞占用Cu原子数目为4</a:t>
            </a:r>
            <a:r>
              <a:rPr lang="zh-CN" altLang="en-US" sz="1530" kern="0" dirty="0">
                <a:solidFill>
                  <a:srgbClr val="000000"/>
                </a:solidFill>
                <a:latin typeface="Arial Narrow" pitchFamily="65" charset="-122"/>
                <a:ea typeface="Arial Unicode MS" pitchFamily="65" charset="-122"/>
              </a:rPr>
              <a:t>×</a:t>
            </a:r>
            <a:endParaRPr lang="zh-CN" altLang="en-US"/>
          </a:p>
          <a:p>
            <a:pPr marL="0" indent="0" eaLnBrk="0" latinLnBrk="1" hangingPunct="0">
              <a:lnSpc>
                <a:spcPct val="150000"/>
              </a:lnSpc>
              <a:spcBef>
                <a:spcPts val="104"/>
              </a:spcBef>
              <a:buNone/>
            </a:pPr>
            <a:r>
              <a:rPr lang="zh-CN" altLang="en-US" sz="1530" kern="0" dirty="0">
                <a:solidFill>
                  <a:srgbClr val="000000"/>
                </a:solidFill>
                <a:latin typeface="Times New Roman" pitchFamily="65" charset="-122"/>
                <a:ea typeface="宋体" pitchFamily="65" charset="-122"/>
              </a:rPr>
              <a:t>4=16,据MgCu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可知,Mg原子数目为8,一个晶胞的体积为(</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,质量为</a:t>
            </a:r>
            <a:r>
              <a:rPr lang="zh-CN" altLang="en-US" sz="2163" kern="0" spc="623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g,则</a:t>
            </a:r>
            <a:endParaRPr lang="zh-CN" altLang="en-US"/>
          </a:p>
          <a:p>
            <a:pPr marL="0" indent="0" eaLnBrk="0" latinLnBrk="1" hangingPunct="0">
              <a:lnSpc>
                <a:spcPct val="150000"/>
              </a:lnSpc>
              <a:spcBef>
                <a:spcPts val="104"/>
              </a:spcBef>
              <a:buNone/>
            </a:pPr>
            <a:r>
              <a:rPr lang="zh-CN" altLang="en-US" sz="1530" kern="0" dirty="0">
                <a:solidFill>
                  <a:srgbClr val="000000"/>
                </a:solidFill>
                <a:latin typeface="Times New Roman" pitchFamily="65" charset="-122"/>
                <a:ea typeface="宋体" pitchFamily="65" charset="-122"/>
              </a:rPr>
              <a:t>MgCu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的密度为</a:t>
            </a:r>
            <a:r>
              <a:rPr lang="zh-CN" altLang="en-US" sz="2163" kern="0" spc="623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g·cm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a:p>
        </p:txBody>
      </p:sp>
      <p:graphicFrame>
        <p:nvGraphicFramePr>
          <p:cNvPr id="4" name="对象 3"/>
          <p:cNvGraphicFramePr>
            <a:graphicFrameLocks noChangeAspect="1"/>
          </p:cNvGraphicFramePr>
          <p:nvPr/>
        </p:nvGraphicFramePr>
        <p:xfrm>
          <a:off x="2872800" y="1168775"/>
          <a:ext cx="152400" cy="428625"/>
        </p:xfrm>
        <a:graphic>
          <a:graphicData uri="http://schemas.openxmlformats.org/presentationml/2006/ole">
            <mc:AlternateContent xmlns:mc="http://schemas.openxmlformats.org/markup-compatibility/2006">
              <mc:Choice xmlns:v="urn:schemas-microsoft-com:vml" Requires="v">
                <p:oleObj spid="_x0000_s17435" name="Equation" r:id="rId5" imgW="153600" imgH="432000" progId="">
                  <p:embed/>
                </p:oleObj>
              </mc:Choice>
              <mc:Fallback>
                <p:oleObj name="Equation" r:id="rId5" imgW="153600" imgH="4320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2800" y="1168775"/>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3560570" y="1245235"/>
          <a:ext cx="257174" cy="238124"/>
        </p:xfrm>
        <a:graphic>
          <a:graphicData uri="http://schemas.openxmlformats.org/presentationml/2006/ole">
            <mc:AlternateContent xmlns:mc="http://schemas.openxmlformats.org/markup-compatibility/2006">
              <mc:Choice xmlns:v="urn:schemas-microsoft-com:vml" Requires="v">
                <p:oleObj spid="_x0000_s17436" name="Equation" r:id="rId7" imgW="259200" imgH="240000" progId="">
                  <p:embed/>
                </p:oleObj>
              </mc:Choice>
              <mc:Fallback>
                <p:oleObj name="Equation" r:id="rId7" imgW="259200" imgH="240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60570" y="1245235"/>
                        <a:ext cx="257174" cy="2381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4352554" y="1122452"/>
          <a:ext cx="276224" cy="476249"/>
        </p:xfrm>
        <a:graphic>
          <a:graphicData uri="http://schemas.openxmlformats.org/presentationml/2006/ole">
            <mc:AlternateContent xmlns:mc="http://schemas.openxmlformats.org/markup-compatibility/2006">
              <mc:Choice xmlns:v="urn:schemas-microsoft-com:vml" Requires="v">
                <p:oleObj spid="_x0000_s17437" name="Equation" r:id="rId9" imgW="278400" imgH="480000" progId="">
                  <p:embed/>
                </p:oleObj>
              </mc:Choice>
              <mc:Fallback>
                <p:oleObj name="Equation" r:id="rId9" imgW="278400" imgH="480000"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52554" y="1122452"/>
                        <a:ext cx="276224" cy="4762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6787119" y="1682369"/>
          <a:ext cx="1066799" cy="476249"/>
        </p:xfrm>
        <a:graphic>
          <a:graphicData uri="http://schemas.openxmlformats.org/presentationml/2006/ole">
            <mc:AlternateContent xmlns:mc="http://schemas.openxmlformats.org/markup-compatibility/2006">
              <mc:Choice xmlns:v="urn:schemas-microsoft-com:vml" Requires="v">
                <p:oleObj spid="_x0000_s17438" name="Equation" r:id="rId11" imgW="1075200" imgH="480000" progId="">
                  <p:embed/>
                </p:oleObj>
              </mc:Choice>
              <mc:Fallback>
                <p:oleObj name="Equation" r:id="rId11" imgW="1075200" imgH="480000" progId="">
                  <p:embed/>
                  <p:pic>
                    <p:nvPicPr>
                      <p:cNvPr id="0"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87119" y="1682369"/>
                        <a:ext cx="1066799" cy="4762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1863116" y="2195778"/>
          <a:ext cx="1066800" cy="476249"/>
        </p:xfrm>
        <a:graphic>
          <a:graphicData uri="http://schemas.openxmlformats.org/presentationml/2006/ole">
            <mc:AlternateContent xmlns:mc="http://schemas.openxmlformats.org/markup-compatibility/2006">
              <mc:Choice xmlns:v="urn:schemas-microsoft-com:vml" Requires="v">
                <p:oleObj spid="_x0000_s17439" name="Equation" r:id="rId13" imgW="1075200" imgH="480000" progId="">
                  <p:embed/>
                </p:oleObj>
              </mc:Choice>
              <mc:Fallback>
                <p:oleObj name="Equation" r:id="rId13" imgW="1075200" imgH="480000" progId="">
                  <p:embed/>
                  <p:pic>
                    <p:nvPicPr>
                      <p:cNvPr id="0"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63116" y="2195778"/>
                        <a:ext cx="1066800" cy="4762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2"/>
          <p:cNvSpPr txBox="1"/>
          <p:nvPr/>
        </p:nvSpPr>
        <p:spPr>
          <a:xfrm>
            <a:off x="540000" y="268717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方法技巧</a:t>
            </a:r>
            <a:r>
              <a:rPr lang="zh-CN" altLang="en-US" sz="1530" kern="0" dirty="0">
                <a:solidFill>
                  <a:srgbClr val="000000"/>
                </a:solidFill>
                <a:latin typeface="Times New Roman" pitchFamily="65" charset="-122"/>
                <a:ea typeface="宋体" pitchFamily="65" charset="-122"/>
              </a:rPr>
              <a:t>    一个MgCu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晶胞中含有4个以四面体方式排列的Cu,则每个晶胞中含有4</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4=16个</a:t>
            </a:r>
            <a:br>
              <a:rPr dirty="0"/>
            </a:br>
            <a:r>
              <a:rPr lang="zh-CN" altLang="en-US" sz="1530" kern="0" dirty="0">
                <a:solidFill>
                  <a:srgbClr val="000000"/>
                </a:solidFill>
                <a:latin typeface="Times New Roman" pitchFamily="65" charset="-122"/>
                <a:ea typeface="宋体" pitchFamily="65" charset="-122"/>
              </a:rPr>
              <a:t>Cu原子,再据化学式MgCu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可快速判断晶胞中含有的Mg原子数。</a:t>
            </a:r>
            <a:endParaRPr lang="zh-CN" altLang="en-US" dirty="0"/>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(2019课标Ⅱ,35,15分)近年来我国科学家发现了一系列意义重大的铁系超导材料,其中一类</a:t>
            </a:r>
            <a:br>
              <a:rPr dirty="0"/>
            </a:br>
            <a:r>
              <a:rPr lang="zh-CN" altLang="en-US" sz="1530" kern="0" dirty="0">
                <a:solidFill>
                  <a:srgbClr val="000000"/>
                </a:solidFill>
                <a:latin typeface="Times New Roman" pitchFamily="65" charset="-122"/>
                <a:ea typeface="宋体" pitchFamily="65" charset="-122"/>
              </a:rPr>
              <a:t>为Fe-Sm-As-F-O组成的化合物。回答下列问题: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(1)元素As与N同族。预测As的氢化物分子的立体结构为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,其沸点比NH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a:t>
            </a:r>
            <a:r>
              <a:rPr lang="zh-CN" altLang="en-US" sz="1530" u="sng" kern="0" dirty="0">
                <a:solidFill>
                  <a:srgbClr val="000000"/>
                </a:solidFill>
                <a:latin typeface="Times New Roman" pitchFamily="65" charset="-122"/>
                <a:ea typeface="宋体" pitchFamily="65" charset="-122"/>
              </a:rPr>
              <a:t>　　    </a:t>
            </a:r>
            <a:br>
              <a:rPr dirty="0"/>
            </a:br>
            <a:r>
              <a:rPr lang="zh-CN" altLang="en-US" sz="1530" kern="0" dirty="0">
                <a:solidFill>
                  <a:srgbClr val="000000"/>
                </a:solidFill>
                <a:latin typeface="Times New Roman" pitchFamily="65" charset="-122"/>
                <a:ea typeface="宋体" pitchFamily="65" charset="-122"/>
              </a:rPr>
              <a:t>(填“高”或“低”),其判断理由是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(2)Fe成为阳离子时首先失去</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轨道电子,Sm的价层电子排布式为4f</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6s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,Sm</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价层电子</a:t>
            </a:r>
            <a:br>
              <a:rPr dirty="0"/>
            </a:br>
            <a:r>
              <a:rPr lang="zh-CN" altLang="en-US" sz="1530" kern="0" dirty="0">
                <a:solidFill>
                  <a:srgbClr val="000000"/>
                </a:solidFill>
                <a:latin typeface="Times New Roman" pitchFamily="65" charset="-122"/>
                <a:ea typeface="宋体" pitchFamily="65" charset="-122"/>
              </a:rPr>
              <a:t>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(3)比较离子半径:F</a:t>
            </a:r>
            <a:r>
              <a:rPr lang="zh-CN" altLang="en-US" sz="1152" kern="0" baseline="5900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(填“大于”“等于”或“小于”)。</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(4)一种四方结构的超导化合物的晶胞如图1所示。晶胞中Sm和As原子的投影位置如图2所</a:t>
            </a:r>
            <a:br>
              <a:rPr dirty="0"/>
            </a:br>
            <a:r>
              <a:rPr lang="zh-CN" altLang="en-US" sz="1530" kern="0" dirty="0">
                <a:solidFill>
                  <a:srgbClr val="000000"/>
                </a:solidFill>
                <a:latin typeface="Times New Roman" pitchFamily="65" charset="-122"/>
                <a:ea typeface="宋体" pitchFamily="65" charset="-122"/>
              </a:rPr>
              <a:t>示。</a:t>
            </a:r>
            <a:endParaRPr lang="zh-CN" altLang="en-US" dirty="0"/>
          </a:p>
        </p:txBody>
      </p:sp>
    </p:spTree>
    <p:custDataLst>
      <p:custData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449" kern="0" spc="2790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3991"/>
              </a:spcBef>
              <a:buNone/>
            </a:pPr>
            <a:r>
              <a:rPr lang="zh-CN" altLang="en-US" sz="1530" kern="0" dirty="0">
                <a:solidFill>
                  <a:srgbClr val="000000"/>
                </a:solidFill>
                <a:latin typeface="Times New Roman" pitchFamily="65" charset="-122"/>
                <a:ea typeface="宋体" pitchFamily="65" charset="-122"/>
              </a:rPr>
              <a:t>图中F</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和O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共同占据晶胞的上下底面位置,若两者的比例依次用</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和1-</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代表,则该化合物的化</a:t>
            </a:r>
            <a:br/>
            <a:r>
              <a:rPr lang="zh-CN" altLang="en-US" sz="1530" kern="0" dirty="0">
                <a:solidFill>
                  <a:srgbClr val="000000"/>
                </a:solidFill>
                <a:latin typeface="Times New Roman" pitchFamily="65" charset="-122"/>
                <a:ea typeface="宋体" pitchFamily="65" charset="-122"/>
              </a:rPr>
              <a:t>学式表示为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;通过测定密度</a:t>
            </a:r>
            <a:r>
              <a:rPr lang="zh-CN" altLang="en-US" sz="1530" i="1" kern="0" dirty="0">
                <a:solidFill>
                  <a:srgbClr val="000000"/>
                </a:solidFill>
                <a:latin typeface="Times New Roman" pitchFamily="65" charset="-122"/>
                <a:ea typeface="宋体" pitchFamily="65" charset="-122"/>
              </a:rPr>
              <a:t>ρ</a:t>
            </a:r>
            <a:r>
              <a:rPr lang="zh-CN" altLang="en-US" sz="1530" kern="0" dirty="0">
                <a:solidFill>
                  <a:srgbClr val="000000"/>
                </a:solidFill>
                <a:latin typeface="Times New Roman" pitchFamily="65" charset="-122"/>
                <a:ea typeface="宋体" pitchFamily="65" charset="-122"/>
              </a:rPr>
              <a:t>和晶胞参数,可以计算该物质的</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值,完成它们关</a:t>
            </a:r>
            <a:br/>
            <a:r>
              <a:rPr lang="zh-CN" altLang="en-US" sz="1530" kern="0" dirty="0">
                <a:solidFill>
                  <a:srgbClr val="000000"/>
                </a:solidFill>
                <a:latin typeface="Times New Roman" pitchFamily="65" charset="-122"/>
                <a:ea typeface="宋体" pitchFamily="65" charset="-122"/>
              </a:rPr>
              <a:t>系表达式:</a:t>
            </a:r>
            <a:r>
              <a:rPr lang="zh-CN" altLang="en-US" sz="1530" i="1" kern="0" dirty="0">
                <a:solidFill>
                  <a:srgbClr val="000000"/>
                </a:solidFill>
                <a:latin typeface="Times New Roman" pitchFamily="65" charset="-122"/>
                <a:ea typeface="宋体" pitchFamily="65" charset="-122"/>
              </a:rPr>
              <a:t>ρ</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g·cm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以晶胞参数为单位长度建立的坐标系可以表示晶胞中各原子的位置,称作原子分数坐标,例如</a:t>
            </a:r>
            <a:br/>
            <a:r>
              <a:rPr lang="zh-CN" altLang="en-US" sz="1530" kern="0" dirty="0">
                <a:solidFill>
                  <a:srgbClr val="000000"/>
                </a:solidFill>
                <a:latin typeface="Times New Roman" pitchFamily="65" charset="-122"/>
                <a:ea typeface="宋体" pitchFamily="65" charset="-122"/>
              </a:rPr>
              <a:t>图1中原子1的坐标为(</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),则原子2和3的坐标分别为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p:txBody>
      </p:sp>
      <p:pic>
        <p:nvPicPr>
          <p:cNvPr id="3" name="图片 3" descr="textimage38.jpeg"/>
          <p:cNvPicPr>
            <a:picLocks noChangeAspect="1"/>
          </p:cNvPicPr>
          <p:nvPr/>
        </p:nvPicPr>
        <p:blipFill>
          <a:blip r:embed="rId5"/>
          <a:stretch>
            <a:fillRect/>
          </a:stretch>
        </p:blipFill>
        <p:spPr>
          <a:xfrm>
            <a:off x="1000100" y="1420005"/>
            <a:ext cx="4341938" cy="2945738"/>
          </a:xfrm>
          <a:prstGeom prst="rect">
            <a:avLst/>
          </a:prstGeom>
        </p:spPr>
      </p:pic>
      <p:graphicFrame>
        <p:nvGraphicFramePr>
          <p:cNvPr id="5" name="对象 4"/>
          <p:cNvGraphicFramePr>
            <a:graphicFrameLocks noChangeAspect="1"/>
          </p:cNvGraphicFramePr>
          <p:nvPr/>
        </p:nvGraphicFramePr>
        <p:xfrm>
          <a:off x="2354336" y="5983845"/>
          <a:ext cx="152400" cy="428625"/>
        </p:xfrm>
        <a:graphic>
          <a:graphicData uri="http://schemas.openxmlformats.org/presentationml/2006/ole">
            <mc:AlternateContent xmlns:mc="http://schemas.openxmlformats.org/markup-compatibility/2006">
              <mc:Choice xmlns:v="urn:schemas-microsoft-com:vml" Requires="v">
                <p:oleObj spid="_x0000_s18449" name="Equation" r:id="rId6" imgW="153600" imgH="432000" progId="">
                  <p:embed/>
                </p:oleObj>
              </mc:Choice>
              <mc:Fallback>
                <p:oleObj name="Equation" r:id="rId6" imgW="153600" imgH="4320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54336" y="5983845"/>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2555336" y="5983845"/>
          <a:ext cx="152400" cy="428625"/>
        </p:xfrm>
        <a:graphic>
          <a:graphicData uri="http://schemas.openxmlformats.org/presentationml/2006/ole">
            <mc:AlternateContent xmlns:mc="http://schemas.openxmlformats.org/markup-compatibility/2006">
              <mc:Choice xmlns:v="urn:schemas-microsoft-com:vml" Requires="v">
                <p:oleObj spid="_x0000_s18450" name="Equation" r:id="rId8" imgW="153600" imgH="432000" progId="">
                  <p:embed/>
                </p:oleObj>
              </mc:Choice>
              <mc:Fallback>
                <p:oleObj name="Equation" r:id="rId8" imgW="153600" imgH="4320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55336" y="5983845"/>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2756336" y="5983845"/>
          <a:ext cx="152400" cy="428625"/>
        </p:xfrm>
        <a:graphic>
          <a:graphicData uri="http://schemas.openxmlformats.org/presentationml/2006/ole">
            <mc:AlternateContent xmlns:mc="http://schemas.openxmlformats.org/markup-compatibility/2006">
              <mc:Choice xmlns:v="urn:schemas-microsoft-com:vml" Requires="v">
                <p:oleObj spid="_x0000_s18451" name="Equation" r:id="rId10" imgW="153600" imgH="432000" progId="">
                  <p:embed/>
                </p:oleObj>
              </mc:Choice>
              <mc:Fallback>
                <p:oleObj name="Equation" r:id="rId10" imgW="153600" imgH="432000" progId="">
                  <p:embed/>
                  <p:pic>
                    <p:nvPicPr>
                      <p:cNvPr id="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56336" y="5983845"/>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4990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(1)三角锥形　低　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分子间存在氢键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(2)4s　4f</a:t>
            </a:r>
            <a:r>
              <a:rPr lang="zh-CN" altLang="en-US" sz="1152" kern="0" baseline="59000" dirty="0">
                <a:solidFill>
                  <a:srgbClr val="000000"/>
                </a:solidFill>
                <a:latin typeface="Times New Roman" pitchFamily="65" charset="-122"/>
                <a:ea typeface="宋体" pitchFamily="65" charset="-122"/>
              </a:rPr>
              <a:t>6</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(3)小于</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(4)SmFeAsO</a:t>
            </a:r>
            <a:r>
              <a:rPr lang="zh-CN" altLang="en-US" sz="1152" kern="0" baseline="-15000" dirty="0">
                <a:solidFill>
                  <a:srgbClr val="000000"/>
                </a:solidFill>
                <a:latin typeface="Times New Roman" pitchFamily="65" charset="-122"/>
                <a:ea typeface="宋体" pitchFamily="65" charset="-122"/>
              </a:rPr>
              <a:t>1-</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F</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    </a:t>
            </a:r>
            <a:r>
              <a:rPr lang="zh-CN" altLang="en-US" sz="2163" kern="0" spc="1073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r>
              <a:rPr lang="zh-CN" altLang="en-US" sz="1947" kern="0" spc="-74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1947" kern="0" spc="-74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,0)　(0,0,</a:t>
            </a:r>
            <a:r>
              <a:rPr lang="zh-CN" altLang="en-US" sz="1947" kern="0" spc="-74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2045852" y="2230385"/>
          <a:ext cx="1638299" cy="476250"/>
        </p:xfrm>
        <a:graphic>
          <a:graphicData uri="http://schemas.openxmlformats.org/presentationml/2006/ole">
            <mc:AlternateContent xmlns:mc="http://schemas.openxmlformats.org/markup-compatibility/2006">
              <mc:Choice xmlns:v="urn:schemas-microsoft-com:vml" Requires="v">
                <p:oleObj spid="_x0000_s19478" name="Equation" r:id="rId5" imgW="1651200" imgH="480000" progId="">
                  <p:embed/>
                </p:oleObj>
              </mc:Choice>
              <mc:Fallback>
                <p:oleObj name="Equation" r:id="rId5" imgW="1651200" imgH="4800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5852" y="2230385"/>
                        <a:ext cx="1638299" cy="476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3943288" y="2230199"/>
          <a:ext cx="152400" cy="428625"/>
        </p:xfrm>
        <a:graphic>
          <a:graphicData uri="http://schemas.openxmlformats.org/presentationml/2006/ole">
            <mc:AlternateContent xmlns:mc="http://schemas.openxmlformats.org/markup-compatibility/2006">
              <mc:Choice xmlns:v="urn:schemas-microsoft-com:vml" Requires="v">
                <p:oleObj spid="_x0000_s19479" name="Equation" r:id="rId7" imgW="153600" imgH="432000" progId="">
                  <p:embed/>
                </p:oleObj>
              </mc:Choice>
              <mc:Fallback>
                <p:oleObj name="Equation" r:id="rId7" imgW="153600" imgH="432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43288" y="2230199"/>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4144288" y="2230199"/>
          <a:ext cx="152400" cy="428625"/>
        </p:xfrm>
        <a:graphic>
          <a:graphicData uri="http://schemas.openxmlformats.org/presentationml/2006/ole">
            <mc:AlternateContent xmlns:mc="http://schemas.openxmlformats.org/markup-compatibility/2006">
              <mc:Choice xmlns:v="urn:schemas-microsoft-com:vml" Requires="v">
                <p:oleObj spid="_x0000_s19480" name="Equation" r:id="rId9" imgW="153600" imgH="432000" progId="">
                  <p:embed/>
                </p:oleObj>
              </mc:Choice>
              <mc:Fallback>
                <p:oleObj name="Equation" r:id="rId9" imgW="153600" imgH="432000"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44288" y="2230199"/>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5057962" y="2230199"/>
          <a:ext cx="152399" cy="428624"/>
        </p:xfrm>
        <a:graphic>
          <a:graphicData uri="http://schemas.openxmlformats.org/presentationml/2006/ole">
            <mc:AlternateContent xmlns:mc="http://schemas.openxmlformats.org/markup-compatibility/2006">
              <mc:Choice xmlns:v="urn:schemas-microsoft-com:vml" Requires="v">
                <p:oleObj spid="_x0000_s19481" name="Equation" r:id="rId11" imgW="153600" imgH="432000" progId="">
                  <p:embed/>
                </p:oleObj>
              </mc:Choice>
              <mc:Fallback>
                <p:oleObj name="Equation" r:id="rId11" imgW="153600" imgH="432000" progId="">
                  <p:embed/>
                  <p:pic>
                    <p:nvPicPr>
                      <p:cNvPr id="0"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57962" y="2230199"/>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501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本题涉及的知识点有分子结构与性质、核外电子失去顺序、离子半径比较、晶胞结</a:t>
            </a:r>
            <a:br>
              <a:rPr dirty="0"/>
            </a:br>
            <a:r>
              <a:rPr lang="zh-CN" altLang="en-US" sz="1530" kern="0" dirty="0">
                <a:solidFill>
                  <a:srgbClr val="000000"/>
                </a:solidFill>
                <a:latin typeface="Times New Roman" pitchFamily="65" charset="-122"/>
                <a:ea typeface="宋体" pitchFamily="65" charset="-122"/>
              </a:rPr>
              <a:t>构与计算等,考查分析和解决化学问题的能力。以超导材料研究为载体,体现科学态度与社会</a:t>
            </a:r>
            <a:br>
              <a:rPr dirty="0"/>
            </a:br>
            <a:r>
              <a:rPr lang="zh-CN" altLang="en-US" sz="1530" kern="0" dirty="0">
                <a:solidFill>
                  <a:srgbClr val="000000"/>
                </a:solidFill>
                <a:latin typeface="Times New Roman" pitchFamily="65" charset="-122"/>
                <a:ea typeface="宋体" pitchFamily="65" charset="-122"/>
              </a:rPr>
              <a:t>责任的学科核心素养,以及厚植爱国主义情怀的价值观念。</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(1)AsH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中As原子价层电子对数为4,其中有一对孤对电子,故AsH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立体结构为三角锥形。NH</a:t>
            </a:r>
            <a:r>
              <a:rPr lang="zh-CN" altLang="en-US" sz="1152" kern="0" baseline="-15000" dirty="0">
                <a:solidFill>
                  <a:srgbClr val="000000"/>
                </a:solidFill>
                <a:latin typeface="Times New Roman" pitchFamily="65" charset="-122"/>
                <a:ea typeface="宋体" pitchFamily="65" charset="-122"/>
              </a:rPr>
              <a:t>3</a:t>
            </a:r>
            <a:br>
              <a:rPr dirty="0"/>
            </a:br>
            <a:r>
              <a:rPr lang="zh-CN" altLang="en-US" sz="1530" kern="0" dirty="0">
                <a:solidFill>
                  <a:srgbClr val="000000"/>
                </a:solidFill>
                <a:latin typeface="Times New Roman" pitchFamily="65" charset="-122"/>
                <a:ea typeface="宋体" pitchFamily="65" charset="-122"/>
              </a:rPr>
              <a:t>分子间可以形成氢键,导致NH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沸点高于AsH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(2)金属原子变为阳离子,首先失去最外层电子。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(3)F</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与O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具有相同电子层结构,F原子序数较大,离子半径较小。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(4)根据原子在长方体晶胞中位置可知,晶胞中As、Fe、Sm各有两个原子,F和O的原子数之和</a:t>
            </a:r>
            <a:br>
              <a:rPr dirty="0"/>
            </a:br>
            <a:r>
              <a:rPr lang="zh-CN" altLang="en-US" sz="1530" kern="0" dirty="0">
                <a:solidFill>
                  <a:srgbClr val="000000"/>
                </a:solidFill>
                <a:latin typeface="Times New Roman" pitchFamily="65" charset="-122"/>
                <a:ea typeface="宋体" pitchFamily="65" charset="-122"/>
              </a:rPr>
              <a:t>为2,则该化合物的化学式为SmFeAsO</a:t>
            </a:r>
            <a:r>
              <a:rPr lang="zh-CN" altLang="en-US" sz="1152" kern="0" baseline="-15000" dirty="0">
                <a:solidFill>
                  <a:srgbClr val="000000"/>
                </a:solidFill>
                <a:latin typeface="Times New Roman" pitchFamily="65" charset="-122"/>
                <a:ea typeface="宋体" pitchFamily="65" charset="-122"/>
              </a:rPr>
              <a:t>1-</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F</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。每个晶胞中有“两个分子”,每个晶胞质量为</a:t>
            </a:r>
            <a:br>
              <a:rPr dirty="0"/>
            </a:br>
            <a:r>
              <a:rPr lang="zh-CN" altLang="en-US" sz="2163" kern="0" spc="1073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g;该晶胞为长方体,其体积为</a:t>
            </a:r>
            <a:r>
              <a:rPr lang="zh-CN" altLang="en-US" sz="1530" i="1" kern="0" dirty="0">
                <a:solidFill>
                  <a:srgbClr val="000000"/>
                </a:solidFill>
                <a:latin typeface="Times New Roman" pitchFamily="65" charset="-122"/>
                <a:ea typeface="宋体" pitchFamily="65" charset="-122"/>
              </a:rPr>
              <a:t>a</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c</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-30</a:t>
            </a:r>
            <a:r>
              <a:rPr lang="zh-CN" altLang="en-US" sz="1530" kern="0" dirty="0">
                <a:solidFill>
                  <a:srgbClr val="000000"/>
                </a:solidFill>
                <a:latin typeface="Times New Roman" pitchFamily="65" charset="-122"/>
                <a:ea typeface="宋体" pitchFamily="65" charset="-122"/>
              </a:rPr>
              <a:t> 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,则</a:t>
            </a:r>
            <a:r>
              <a:rPr lang="zh-CN" altLang="en-US" sz="1530" i="1" kern="0" dirty="0">
                <a:solidFill>
                  <a:srgbClr val="000000"/>
                </a:solidFill>
                <a:latin typeface="Times New Roman" pitchFamily="65" charset="-122"/>
                <a:ea typeface="宋体" pitchFamily="65" charset="-122"/>
              </a:rPr>
              <a:t>ρ</a:t>
            </a:r>
            <a:r>
              <a:rPr lang="zh-CN" altLang="en-US" sz="1530" kern="0" dirty="0">
                <a:solidFill>
                  <a:srgbClr val="000000"/>
                </a:solidFill>
                <a:latin typeface="Times New Roman" pitchFamily="65" charset="-122"/>
                <a:ea typeface="宋体" pitchFamily="65" charset="-122"/>
              </a:rPr>
              <a:t>=</a:t>
            </a:r>
            <a:r>
              <a:rPr lang="zh-CN" altLang="en-US" sz="2163" kern="0" spc="1073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g·cm</a:t>
            </a:r>
            <a:r>
              <a:rPr lang="zh-CN" altLang="en-US" sz="1152" kern="0" baseline="5900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04"/>
              </a:spcBef>
              <a:buNone/>
            </a:pP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。根据坐标系和原子1的坐标可知,底面左后方的O或F原子为坐标系原点,其坐标是(0,0,0),则</a:t>
            </a:r>
            <a:br>
              <a:rPr dirty="0"/>
            </a:br>
            <a:r>
              <a:rPr lang="zh-CN" altLang="en-US" sz="1530" kern="0" dirty="0">
                <a:solidFill>
                  <a:srgbClr val="000000"/>
                </a:solidFill>
                <a:latin typeface="Times New Roman" pitchFamily="65" charset="-122"/>
                <a:ea typeface="宋体" pitchFamily="65" charset="-122"/>
              </a:rPr>
              <a:t>原子2的坐标为(</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,0),原子3的坐标为(0,0,</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540000" y="4353233"/>
          <a:ext cx="1638300" cy="476250"/>
        </p:xfrm>
        <a:graphic>
          <a:graphicData uri="http://schemas.openxmlformats.org/presentationml/2006/ole">
            <mc:AlternateContent xmlns:mc="http://schemas.openxmlformats.org/markup-compatibility/2006">
              <mc:Choice xmlns:v="urn:schemas-microsoft-com:vml" Requires="v">
                <p:oleObj spid="_x0000_s20507" name="Equation" r:id="rId5" imgW="1651200" imgH="480000" progId="">
                  <p:embed/>
                </p:oleObj>
              </mc:Choice>
              <mc:Fallback>
                <p:oleObj name="Equation" r:id="rId5" imgW="1651200" imgH="4800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0000" y="4353233"/>
                        <a:ext cx="1638300" cy="476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6065282" y="4353233"/>
          <a:ext cx="1638299" cy="476250"/>
        </p:xfrm>
        <a:graphic>
          <a:graphicData uri="http://schemas.openxmlformats.org/presentationml/2006/ole">
            <mc:AlternateContent xmlns:mc="http://schemas.openxmlformats.org/markup-compatibility/2006">
              <mc:Choice xmlns:v="urn:schemas-microsoft-com:vml" Requires="v">
                <p:oleObj spid="_x0000_s20508" name="Equation" r:id="rId7" imgW="1651200" imgH="480000" progId="">
                  <p:embed/>
                </p:oleObj>
              </mc:Choice>
              <mc:Fallback>
                <p:oleObj name="Equation" r:id="rId7" imgW="1651200" imgH="480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65282" y="4353233"/>
                        <a:ext cx="1638299" cy="476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1868336" y="5193133"/>
          <a:ext cx="152400" cy="428625"/>
        </p:xfrm>
        <a:graphic>
          <a:graphicData uri="http://schemas.openxmlformats.org/presentationml/2006/ole">
            <mc:AlternateContent xmlns:mc="http://schemas.openxmlformats.org/markup-compatibility/2006">
              <mc:Choice xmlns:v="urn:schemas-microsoft-com:vml" Requires="v">
                <p:oleObj spid="_x0000_s20509" name="Equation" r:id="rId9" imgW="153600" imgH="432000" progId="">
                  <p:embed/>
                </p:oleObj>
              </mc:Choice>
              <mc:Fallback>
                <p:oleObj name="Equation" r:id="rId9" imgW="153600" imgH="432000"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68336" y="5193133"/>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2069336" y="5193133"/>
          <a:ext cx="152400" cy="428625"/>
        </p:xfrm>
        <a:graphic>
          <a:graphicData uri="http://schemas.openxmlformats.org/presentationml/2006/ole">
            <mc:AlternateContent xmlns:mc="http://schemas.openxmlformats.org/markup-compatibility/2006">
              <mc:Choice xmlns:v="urn:schemas-microsoft-com:vml" Requires="v">
                <p:oleObj spid="_x0000_s20510" name="Equation" r:id="rId11" imgW="153600" imgH="432000" progId="">
                  <p:embed/>
                </p:oleObj>
              </mc:Choice>
              <mc:Fallback>
                <p:oleObj name="Equation" r:id="rId11" imgW="153600" imgH="432000" progId="">
                  <p:embed/>
                  <p:pic>
                    <p:nvPicPr>
                      <p:cNvPr id="0"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69336" y="5193133"/>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4100810" y="5193133"/>
          <a:ext cx="152400" cy="428625"/>
        </p:xfrm>
        <a:graphic>
          <a:graphicData uri="http://schemas.openxmlformats.org/presentationml/2006/ole">
            <mc:AlternateContent xmlns:mc="http://schemas.openxmlformats.org/markup-compatibility/2006">
              <mc:Choice xmlns:v="urn:schemas-microsoft-com:vml" Requires="v">
                <p:oleObj spid="_x0000_s20511" name="Equation" r:id="rId13" imgW="153600" imgH="432000" progId="">
                  <p:embed/>
                </p:oleObj>
              </mc:Choice>
              <mc:Fallback>
                <p:oleObj name="Equation" r:id="rId13" imgW="153600" imgH="432000" progId="">
                  <p:embed/>
                  <p:pic>
                    <p:nvPicPr>
                      <p:cNvPr id="0"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00810" y="5193133"/>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0006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(2019课标Ⅲ,35,15分)磷酸亚铁锂(LiFePO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)可用作锂离子电池正极材料,具有热稳定性好、</a:t>
            </a:r>
            <a:br>
              <a:rPr dirty="0"/>
            </a:br>
            <a:r>
              <a:rPr lang="zh-CN" altLang="en-US" sz="1530" kern="0" dirty="0">
                <a:solidFill>
                  <a:srgbClr val="000000"/>
                </a:solidFill>
                <a:latin typeface="Times New Roman" pitchFamily="65" charset="-122"/>
                <a:ea typeface="宋体" pitchFamily="65" charset="-122"/>
              </a:rPr>
              <a:t>循环性能优良、安全性高等特点,文献报道可采用FeCl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PO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、LiCl和苯胺等作为原料</a:t>
            </a:r>
            <a:br>
              <a:rPr dirty="0"/>
            </a:br>
            <a:r>
              <a:rPr lang="zh-CN" altLang="en-US" sz="1530" kern="0" dirty="0">
                <a:solidFill>
                  <a:srgbClr val="000000"/>
                </a:solidFill>
                <a:latin typeface="Times New Roman" pitchFamily="65" charset="-122"/>
                <a:ea typeface="宋体" pitchFamily="65" charset="-122"/>
              </a:rPr>
              <a:t>制备。回答下列问题: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(1)在周期表中,与Li的化学性质最相似的邻族元素是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,该元素基态原子核外M层电子</a:t>
            </a:r>
            <a:br>
              <a:rPr dirty="0"/>
            </a:br>
            <a:r>
              <a:rPr lang="zh-CN" altLang="en-US" sz="1530" kern="0" dirty="0">
                <a:solidFill>
                  <a:srgbClr val="000000"/>
                </a:solidFill>
                <a:latin typeface="Times New Roman" pitchFamily="65" charset="-122"/>
                <a:ea typeface="宋体" pitchFamily="65" charset="-122"/>
              </a:rPr>
              <a:t>的自旋状态</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(填“相同”或“相反”)。</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(2)FeCl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中的化学键具有明显的共价性,蒸气状态下以双聚分子存在的FeCl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的结构式为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,其中Fe的配位数为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(3)苯胺(</a:t>
            </a:r>
            <a:r>
              <a:rPr lang="zh-CN" altLang="en-US" sz="1967" kern="0" spc="883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)的晶体类型是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。苯胺与甲苯(</a:t>
            </a:r>
            <a:r>
              <a:rPr lang="zh-CN" altLang="en-US" sz="1967" kern="0" spc="868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)的相对</a:t>
            </a:r>
            <a:endParaRPr lang="zh-CN" altLang="en-US" dirty="0"/>
          </a:p>
          <a:p>
            <a:pPr marL="0" indent="0" eaLnBrk="0" latinLnBrk="1" hangingPunct="0">
              <a:lnSpc>
                <a:spcPct val="150000"/>
              </a:lnSpc>
              <a:spcBef>
                <a:spcPts val="30"/>
              </a:spcBef>
              <a:buNone/>
            </a:pPr>
            <a:r>
              <a:rPr lang="zh-CN" altLang="en-US" sz="1530" kern="0" dirty="0">
                <a:solidFill>
                  <a:srgbClr val="000000"/>
                </a:solidFill>
                <a:latin typeface="Times New Roman" pitchFamily="65" charset="-122"/>
                <a:ea typeface="宋体" pitchFamily="65" charset="-122"/>
              </a:rPr>
              <a:t>分子质量相近,但苯胺的熔点(-5.9 ℃)、沸点(184.4 ℃)分别高于甲苯的熔点(-95.0 ℃)、沸点(1</a:t>
            </a:r>
            <a:br>
              <a:rPr dirty="0"/>
            </a:br>
            <a:r>
              <a:rPr lang="zh-CN" altLang="en-US" sz="1530" kern="0" dirty="0">
                <a:solidFill>
                  <a:srgbClr val="000000"/>
                </a:solidFill>
                <a:latin typeface="Times New Roman" pitchFamily="65" charset="-122"/>
                <a:ea typeface="宋体" pitchFamily="65" charset="-122"/>
              </a:rPr>
              <a:t>10.6 ℃),原因是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PO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中,电负性最高的元素是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;P的</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杂化轨道与O的2p轨道形成</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PO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和LiFePO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属于简单磷酸盐,而直链的多磷酸盐则是一种复杂磷酸盐,如:焦磷酸</a:t>
            </a:r>
            <a:br>
              <a:rPr dirty="0"/>
            </a:br>
            <a:r>
              <a:rPr lang="zh-CN" altLang="en-US" sz="1530" kern="0" dirty="0">
                <a:solidFill>
                  <a:srgbClr val="000000"/>
                </a:solidFill>
                <a:latin typeface="Times New Roman" pitchFamily="65" charset="-122"/>
                <a:ea typeface="宋体" pitchFamily="65" charset="-122"/>
              </a:rPr>
              <a:t>钠、三磷酸钠等。焦磷酸根离子、三磷酸根离子如下图所示:</a:t>
            </a:r>
            <a:endParaRPr lang="zh-CN" altLang="en-US" dirty="0"/>
          </a:p>
        </p:txBody>
      </p:sp>
      <p:pic>
        <p:nvPicPr>
          <p:cNvPr id="3" name="图片 3" descr="textimage39.jpeg"/>
          <p:cNvPicPr>
            <a:picLocks noChangeAspect="1"/>
          </p:cNvPicPr>
          <p:nvPr/>
        </p:nvPicPr>
        <p:blipFill>
          <a:blip r:embed="rId4"/>
          <a:stretch>
            <a:fillRect/>
          </a:stretch>
        </p:blipFill>
        <p:spPr>
          <a:xfrm>
            <a:off x="1220210" y="3596641"/>
            <a:ext cx="1371600" cy="419099"/>
          </a:xfrm>
          <a:prstGeom prst="rect">
            <a:avLst/>
          </a:prstGeom>
        </p:spPr>
      </p:pic>
      <p:pic>
        <p:nvPicPr>
          <p:cNvPr id="4" name="图片 4" descr="textimage40.jpeg"/>
          <p:cNvPicPr>
            <a:picLocks noChangeAspect="1"/>
          </p:cNvPicPr>
          <p:nvPr/>
        </p:nvPicPr>
        <p:blipFill>
          <a:blip r:embed="rId5"/>
          <a:stretch>
            <a:fillRect/>
          </a:stretch>
        </p:blipFill>
        <p:spPr>
          <a:xfrm>
            <a:off x="6220483" y="3596641"/>
            <a:ext cx="1352549" cy="419099"/>
          </a:xfrm>
          <a:prstGeom prst="rect">
            <a:avLst/>
          </a:prstGeom>
        </p:spPr>
      </p:pic>
    </p:spTree>
    <p:custDataLst>
      <p:custData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5559" kern="0" spc="49265"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1387"/>
              </a:spcBef>
              <a:buNone/>
            </a:pPr>
            <a:r>
              <a:rPr lang="zh-CN" altLang="en-US" sz="1530" kern="0" dirty="0">
                <a:solidFill>
                  <a:srgbClr val="000000"/>
                </a:solidFill>
                <a:latin typeface="Times New Roman" pitchFamily="65" charset="-122"/>
                <a:ea typeface="宋体" pitchFamily="65" charset="-122"/>
              </a:rPr>
              <a:t>这类磷酸根离子的化学式可用通式表示为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(用</a:t>
            </a:r>
            <a:r>
              <a:rPr lang="zh-CN" altLang="en-US" sz="1530" i="1" kern="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代表P原子数)。</a:t>
            </a:r>
            <a:endParaRPr lang="zh-CN" altLang="en-US"/>
          </a:p>
        </p:txBody>
      </p:sp>
      <p:pic>
        <p:nvPicPr>
          <p:cNvPr id="3" name="图片 3" descr="textimage41.jpeg"/>
          <p:cNvPicPr>
            <a:picLocks noChangeAspect="1"/>
          </p:cNvPicPr>
          <p:nvPr/>
        </p:nvPicPr>
        <p:blipFill>
          <a:blip r:embed="rId4"/>
          <a:stretch>
            <a:fillRect/>
          </a:stretch>
        </p:blipFill>
        <p:spPr>
          <a:xfrm>
            <a:off x="857224" y="1134253"/>
            <a:ext cx="6594334" cy="1389230"/>
          </a:xfrm>
          <a:prstGeom prst="rect">
            <a:avLst/>
          </a:prstGeom>
        </p:spPr>
      </p:pic>
      <p:sp>
        <p:nvSpPr>
          <p:cNvPr id="4" name="TextBox 2"/>
          <p:cNvSpPr txBox="1"/>
          <p:nvPr/>
        </p:nvSpPr>
        <p:spPr>
          <a:xfrm>
            <a:off x="540000" y="3014602"/>
            <a:ext cx="8127000" cy="22630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(1)Mg　相反</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a:t>
            </a:r>
            <a:r>
              <a:rPr lang="zh-CN" altLang="en-US" sz="3535" kern="0" spc="973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4</a:t>
            </a:r>
            <a:endParaRPr lang="zh-CN" altLang="en-US" dirty="0"/>
          </a:p>
          <a:p>
            <a:pPr marL="0" indent="0" eaLnBrk="0" latinLnBrk="1" hangingPunct="0">
              <a:lnSpc>
                <a:spcPct val="150000"/>
              </a:lnSpc>
              <a:spcBef>
                <a:spcPts val="622"/>
              </a:spcBef>
              <a:buNone/>
            </a:pPr>
            <a:r>
              <a:rPr lang="zh-CN" altLang="en-US" sz="1530" kern="0" dirty="0">
                <a:solidFill>
                  <a:srgbClr val="000000"/>
                </a:solidFill>
                <a:latin typeface="Times New Roman" pitchFamily="65" charset="-122"/>
                <a:ea typeface="宋体" pitchFamily="65" charset="-122"/>
              </a:rPr>
              <a:t>(3)分子晶体　苯胺分子之间存在氢键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(4)O　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σ</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(5)(P</a:t>
            </a:r>
            <a:r>
              <a:rPr lang="zh-CN" altLang="en-US" sz="1152" i="1" kern="0" baseline="-1500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152" i="1" kern="0" baseline="-1500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a:t>
            </a:r>
            <a:r>
              <a:rPr lang="zh-CN" altLang="en-US" sz="1152" i="1" kern="0" baseline="59000" dirty="0">
                <a:solidFill>
                  <a:srgbClr val="000000"/>
                </a:solidFill>
                <a:latin typeface="Times New Roman" pitchFamily="65" charset="-122"/>
                <a:ea typeface="宋体" pitchFamily="65" charset="-122"/>
              </a:rPr>
              <a:t>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5" name="图片 3" descr="textimage42.jpeg"/>
          <p:cNvPicPr>
            <a:picLocks noChangeAspect="1"/>
          </p:cNvPicPr>
          <p:nvPr/>
        </p:nvPicPr>
        <p:blipFill>
          <a:blip r:embed="rId5"/>
          <a:stretch>
            <a:fillRect/>
          </a:stretch>
        </p:blipFill>
        <p:spPr>
          <a:xfrm>
            <a:off x="766673" y="3440244"/>
            <a:ext cx="1685924" cy="876299"/>
          </a:xfrm>
          <a:prstGeom prst="rect">
            <a:avLst/>
          </a:prstGeom>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0158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本题涉及知识点有对角线规则、核外电子排布、配位键、分子结构与性质等,通过能</a:t>
            </a:r>
            <a:br>
              <a:rPr dirty="0"/>
            </a:br>
            <a:r>
              <a:rPr lang="zh-CN" altLang="en-US" sz="1530" kern="0" dirty="0">
                <a:solidFill>
                  <a:srgbClr val="000000"/>
                </a:solidFill>
                <a:latin typeface="Times New Roman" pitchFamily="65" charset="-122"/>
                <a:ea typeface="宋体" pitchFamily="65" charset="-122"/>
              </a:rPr>
              <a:t>正确复述、再现、辨认相关基础知识,考查了接收、整合化学信息的能力,体现了宏观辨识与</a:t>
            </a:r>
            <a:br>
              <a:rPr dirty="0"/>
            </a:br>
            <a:r>
              <a:rPr lang="zh-CN" altLang="en-US" sz="1530" kern="0" dirty="0">
                <a:solidFill>
                  <a:srgbClr val="000000"/>
                </a:solidFill>
                <a:latin typeface="Times New Roman" pitchFamily="65" charset="-122"/>
                <a:ea typeface="宋体" pitchFamily="65" charset="-122"/>
              </a:rPr>
              <a:t>微观探析的学科核心素养。</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(1)根据对角线规则,Li与Mg的化学性质最相似。基态时Mg原子的两个M层电子处于3s轨道</a:t>
            </a:r>
            <a:br>
              <a:rPr dirty="0"/>
            </a:br>
            <a:r>
              <a:rPr lang="zh-CN" altLang="en-US" sz="1530" kern="0" dirty="0">
                <a:solidFill>
                  <a:srgbClr val="000000"/>
                </a:solidFill>
                <a:latin typeface="Times New Roman" pitchFamily="65" charset="-122"/>
                <a:ea typeface="宋体" pitchFamily="65" charset="-122"/>
              </a:rPr>
              <a:t>上,且自旋方向相反。</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(2)双聚FeCl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分子中两分子FeCl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以配位键形式结合在一起,结构式为</a:t>
            </a:r>
            <a:r>
              <a:rPr lang="zh-CN" altLang="en-US" sz="3535" kern="0" spc="973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,Fe的</a:t>
            </a:r>
            <a:endParaRPr lang="zh-CN" altLang="en-US" dirty="0"/>
          </a:p>
          <a:p>
            <a:pPr marL="0" indent="0" eaLnBrk="0" latinLnBrk="1" hangingPunct="0">
              <a:lnSpc>
                <a:spcPct val="150000"/>
              </a:lnSpc>
              <a:spcBef>
                <a:spcPts val="622"/>
              </a:spcBef>
              <a:buNone/>
            </a:pPr>
            <a:r>
              <a:rPr lang="zh-CN" altLang="en-US" sz="1530" kern="0" dirty="0">
                <a:solidFill>
                  <a:srgbClr val="000000"/>
                </a:solidFill>
                <a:latin typeface="Times New Roman" pitchFamily="65" charset="-122"/>
                <a:ea typeface="宋体" pitchFamily="65" charset="-122"/>
              </a:rPr>
              <a:t>配位数为4。</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a:t>
            </a:r>
            <a:r>
              <a:rPr lang="zh-CN" altLang="en-US" sz="2588" kern="0" spc="671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中只含有共价键,根据其熔、沸点数据可知,苯胺的晶体类型为分子晶体。苯</a:t>
            </a:r>
            <a:endParaRPr lang="zh-CN" altLang="en-US" dirty="0"/>
          </a:p>
          <a:p>
            <a:pPr marL="0" indent="0" eaLnBrk="0" latinLnBrk="1" hangingPunct="0">
              <a:lnSpc>
                <a:spcPct val="150000"/>
              </a:lnSpc>
              <a:spcBef>
                <a:spcPts val="265"/>
              </a:spcBef>
              <a:buNone/>
            </a:pPr>
            <a:r>
              <a:rPr lang="zh-CN" altLang="en-US" sz="1530" kern="0" dirty="0">
                <a:solidFill>
                  <a:srgbClr val="000000"/>
                </a:solidFill>
                <a:latin typeface="Times New Roman" pitchFamily="65" charset="-122"/>
                <a:ea typeface="宋体" pitchFamily="65" charset="-122"/>
              </a:rPr>
              <a:t>胺分子间存在氢键,导致其熔、沸点高于甲苯。</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(4)根据NH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PO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中所含元素在周期表中的位置关系和电负性规律可知,氧元素电负性最高。</a:t>
            </a:r>
            <a:br>
              <a:rPr dirty="0"/>
            </a:b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PO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中磷原子的价层电子对数为4,故为sp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杂化,P的sp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杂化轨道与O的2p轨道形成σ键。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(5)磷酸根离子为P</a:t>
            </a:r>
            <a:r>
              <a:rPr lang="zh-CN" altLang="en-US" sz="1412" kern="0" spc="7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,焦磷酸根离子为P</a:t>
            </a:r>
            <a:r>
              <a:rPr lang="zh-CN" altLang="en-US" sz="1152" kern="0" baseline="-15000" dirty="0">
                <a:solidFill>
                  <a:srgbClr val="000000"/>
                </a:solidFill>
                <a:latin typeface="Times New Roman" pitchFamily="65" charset="-122"/>
                <a:ea typeface="宋体" pitchFamily="65" charset="-122"/>
              </a:rPr>
              <a:t>2</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,三磷酸根离子为P</a:t>
            </a:r>
            <a:r>
              <a:rPr lang="zh-CN" altLang="en-US" sz="1152" kern="0" baseline="-15000" dirty="0">
                <a:solidFill>
                  <a:srgbClr val="000000"/>
                </a:solidFill>
                <a:latin typeface="Times New Roman" pitchFamily="65" charset="-122"/>
                <a:ea typeface="宋体" pitchFamily="65" charset="-122"/>
              </a:rPr>
              <a:t>3</a:t>
            </a:r>
            <a:r>
              <a:rPr lang="zh-CN" altLang="en-US" sz="1412" kern="0" spc="7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。结合图示可知,每增加1</a:t>
            </a:r>
            <a:endParaRPr lang="zh-CN" altLang="en-US" dirty="0"/>
          </a:p>
        </p:txBody>
      </p:sp>
      <p:pic>
        <p:nvPicPr>
          <p:cNvPr id="3" name="图片 3" descr="textimage43.jpeg"/>
          <p:cNvPicPr>
            <a:picLocks noChangeAspect="1"/>
          </p:cNvPicPr>
          <p:nvPr/>
        </p:nvPicPr>
        <p:blipFill>
          <a:blip r:embed="rId5"/>
          <a:stretch>
            <a:fillRect/>
          </a:stretch>
        </p:blipFill>
        <p:spPr>
          <a:xfrm>
            <a:off x="6139821" y="2920874"/>
            <a:ext cx="1685924" cy="876299"/>
          </a:xfrm>
          <a:prstGeom prst="rect">
            <a:avLst/>
          </a:prstGeom>
        </p:spPr>
      </p:pic>
      <p:pic>
        <p:nvPicPr>
          <p:cNvPr id="4" name="图片 4" descr="textimage44.jpeg"/>
          <p:cNvPicPr>
            <a:picLocks noChangeAspect="1"/>
          </p:cNvPicPr>
          <p:nvPr/>
        </p:nvPicPr>
        <p:blipFill>
          <a:blip r:embed="rId6" cstate="print"/>
          <a:stretch>
            <a:fillRect/>
          </a:stretch>
        </p:blipFill>
        <p:spPr>
          <a:xfrm>
            <a:off x="766673" y="4151654"/>
            <a:ext cx="1181100" cy="600075"/>
          </a:xfrm>
          <a:prstGeom prst="rect">
            <a:avLst/>
          </a:prstGeom>
        </p:spPr>
      </p:pic>
      <p:graphicFrame>
        <p:nvGraphicFramePr>
          <p:cNvPr id="6" name="对象 5"/>
          <p:cNvGraphicFramePr>
            <a:graphicFrameLocks noChangeAspect="1"/>
          </p:cNvGraphicFramePr>
          <p:nvPr/>
        </p:nvGraphicFramePr>
        <p:xfrm>
          <a:off x="2041189" y="5852318"/>
          <a:ext cx="276224" cy="257175"/>
        </p:xfrm>
        <a:graphic>
          <a:graphicData uri="http://schemas.openxmlformats.org/presentationml/2006/ole">
            <mc:AlternateContent xmlns:mc="http://schemas.openxmlformats.org/markup-compatibility/2006">
              <mc:Choice xmlns:v="urn:schemas-microsoft-com:vml" Requires="v">
                <p:oleObj spid="_x0000_s21521" name="Equation" r:id="rId7" imgW="278400" imgH="259200" progId="">
                  <p:embed/>
                </p:oleObj>
              </mc:Choice>
              <mc:Fallback>
                <p:oleObj name="Equation" r:id="rId7" imgW="278400" imgH="2592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41189" y="5852318"/>
                        <a:ext cx="276224"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3883530" y="5852318"/>
          <a:ext cx="285750" cy="257175"/>
        </p:xfrm>
        <a:graphic>
          <a:graphicData uri="http://schemas.openxmlformats.org/presentationml/2006/ole">
            <mc:AlternateContent xmlns:mc="http://schemas.openxmlformats.org/markup-compatibility/2006">
              <mc:Choice xmlns:v="urn:schemas-microsoft-com:vml" Requires="v">
                <p:oleObj spid="_x0000_s21522" name="Equation" r:id="rId9" imgW="288000" imgH="259200" progId="">
                  <p:embed/>
                </p:oleObj>
              </mc:Choice>
              <mc:Fallback>
                <p:oleObj name="Equation" r:id="rId9" imgW="288000" imgH="2592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83530" y="5852318"/>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5735396" y="5852318"/>
          <a:ext cx="276225" cy="257175"/>
        </p:xfrm>
        <a:graphic>
          <a:graphicData uri="http://schemas.openxmlformats.org/presentationml/2006/ole">
            <mc:AlternateContent xmlns:mc="http://schemas.openxmlformats.org/markup-compatibility/2006">
              <mc:Choice xmlns:v="urn:schemas-microsoft-com:vml" Requires="v">
                <p:oleObj spid="_x0000_s21523" name="Equation" r:id="rId11" imgW="278400" imgH="259200" progId="">
                  <p:embed/>
                </p:oleObj>
              </mc:Choice>
              <mc:Fallback>
                <p:oleObj name="Equation" r:id="rId11" imgW="278400" imgH="2592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35396" y="5852318"/>
                        <a:ext cx="2762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2"/>
          <p:cNvSpPr txBox="1"/>
          <p:nvPr/>
        </p:nvSpPr>
        <p:spPr>
          <a:xfrm>
            <a:off x="540000" y="6138929"/>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个P原子,O原子数增加3,离子所带负电荷数增加1,故可推出离子通式为(P</a:t>
            </a:r>
            <a:r>
              <a:rPr lang="zh-CN" altLang="en-US" sz="1152" i="1" kern="0" baseline="-1500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152" i="1" kern="0" baseline="-1500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a:t>
            </a:r>
            <a:r>
              <a:rPr lang="zh-CN" altLang="en-US" sz="1152" i="1" kern="0" baseline="59000" dirty="0">
                <a:solidFill>
                  <a:srgbClr val="000000"/>
                </a:solidFill>
                <a:latin typeface="Times New Roman" pitchFamily="65" charset="-122"/>
                <a:ea typeface="宋体" pitchFamily="65" charset="-122"/>
              </a:rPr>
              <a:t>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p:txBody>
      </p:sp>
    </p:spTree>
    <p:custDataLst>
      <p:custData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.(2018江苏单科,21A,12分)臭氧(O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)在[Fe(H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催化下能将烟气中的SO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、NO</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分别氧化为</a:t>
            </a:r>
            <a:br>
              <a:rPr dirty="0"/>
            </a:br>
            <a:r>
              <a:rPr lang="zh-CN" altLang="en-US" sz="1530" kern="0" dirty="0">
                <a:solidFill>
                  <a:srgbClr val="000000"/>
                </a:solidFill>
                <a:latin typeface="Times New Roman" pitchFamily="65" charset="-122"/>
                <a:ea typeface="宋体" pitchFamily="65" charset="-122"/>
              </a:rPr>
              <a:t>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和N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,NO</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也可在其他条件下被还原为N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中心原子轨道的杂化类型为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的空间构型为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(用文字描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述)。</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(3)与O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分子互为等电子体的一种阴离子为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(填化学式)。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分子中σ键与π键的数目比</a:t>
            </a:r>
            <a:r>
              <a:rPr lang="zh-CN" altLang="en-US" sz="1530" i="1" kern="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(σ)∶</a:t>
            </a:r>
            <a:r>
              <a:rPr lang="zh-CN" altLang="en-US" sz="1530" i="1" kern="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(π)=</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(5)[Fe(H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与NO反应生成的[Fe(NO)(H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中,NO以N原子与Fe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形成配位键。请在</a:t>
            </a:r>
            <a:br>
              <a:rPr dirty="0"/>
            </a:br>
            <a:r>
              <a:rPr lang="zh-CN" altLang="en-US" sz="1412" kern="0" spc="901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结构示意图的相应位置补填缺少的配体。</a:t>
            </a:r>
            <a:endParaRPr lang="zh-CN" altLang="en-US" dirty="0"/>
          </a:p>
          <a:p>
            <a:pPr marL="0" indent="0" eaLnBrk="0" latinLnBrk="1" hangingPunct="0">
              <a:lnSpc>
                <a:spcPct val="150000"/>
              </a:lnSpc>
              <a:spcBef>
                <a:spcPts val="0"/>
              </a:spcBef>
              <a:buNone/>
            </a:pPr>
            <a:r>
              <a:rPr lang="zh-CN" altLang="en-US" sz="5200" kern="0" spc="5299"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252"/>
              </a:spcBef>
              <a:buNone/>
            </a:pPr>
            <a:r>
              <a:rPr lang="zh-CN" altLang="en-US" sz="1530" kern="0" dirty="0">
                <a:solidFill>
                  <a:srgbClr val="000000"/>
                </a:solidFill>
                <a:latin typeface="Times New Roman" pitchFamily="65" charset="-122"/>
                <a:ea typeface="宋体" pitchFamily="65" charset="-122"/>
              </a:rPr>
              <a:t>[Fe(NO)(H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结构示意图</a:t>
            </a:r>
            <a:endParaRPr lang="zh-CN" altLang="en-US" dirty="0"/>
          </a:p>
        </p:txBody>
      </p:sp>
      <p:pic>
        <p:nvPicPr>
          <p:cNvPr id="3" name="图片 3" descr="textimage4.jpeg"/>
          <p:cNvPicPr>
            <a:picLocks noChangeAspect="1"/>
          </p:cNvPicPr>
          <p:nvPr/>
        </p:nvPicPr>
        <p:blipFill>
          <a:blip r:embed="rId5"/>
          <a:stretch>
            <a:fillRect/>
          </a:stretch>
        </p:blipFill>
        <p:spPr>
          <a:xfrm>
            <a:off x="857224" y="4348963"/>
            <a:ext cx="1280643" cy="1308085"/>
          </a:xfrm>
          <a:prstGeom prst="rect">
            <a:avLst/>
          </a:prstGeom>
        </p:spPr>
      </p:pic>
      <p:graphicFrame>
        <p:nvGraphicFramePr>
          <p:cNvPr id="5" name="对象 4"/>
          <p:cNvGraphicFramePr>
            <a:graphicFrameLocks noChangeAspect="1"/>
          </p:cNvGraphicFramePr>
          <p:nvPr/>
        </p:nvGraphicFramePr>
        <p:xfrm>
          <a:off x="648116" y="1493744"/>
          <a:ext cx="285750" cy="257174"/>
        </p:xfrm>
        <a:graphic>
          <a:graphicData uri="http://schemas.openxmlformats.org/presentationml/2006/ole">
            <mc:AlternateContent xmlns:mc="http://schemas.openxmlformats.org/markup-compatibility/2006">
              <mc:Choice xmlns:v="urn:schemas-microsoft-com:vml" Requires="v">
                <p:oleObj spid="_x0000_s3099" name="Equation" r:id="rId6" imgW="288000" imgH="259200" progId="">
                  <p:embed/>
                </p:oleObj>
              </mc:Choice>
              <mc:Fallback>
                <p:oleObj name="Equation" r:id="rId6" imgW="288000" imgH="2592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8116" y="1493744"/>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1268655" y="1493744"/>
          <a:ext cx="228600" cy="257175"/>
        </p:xfrm>
        <a:graphic>
          <a:graphicData uri="http://schemas.openxmlformats.org/presentationml/2006/ole">
            <mc:AlternateContent xmlns:mc="http://schemas.openxmlformats.org/markup-compatibility/2006">
              <mc:Choice xmlns:v="urn:schemas-microsoft-com:vml" Requires="v">
                <p:oleObj spid="_x0000_s3100" name="Equation" r:id="rId8" imgW="230400" imgH="259200" progId="">
                  <p:embed/>
                </p:oleObj>
              </mc:Choice>
              <mc:Fallback>
                <p:oleObj name="Equation" r:id="rId8" imgW="230400" imgH="2592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68655" y="1493744"/>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874789" y="1847552"/>
          <a:ext cx="285750" cy="257174"/>
        </p:xfrm>
        <a:graphic>
          <a:graphicData uri="http://schemas.openxmlformats.org/presentationml/2006/ole">
            <mc:AlternateContent xmlns:mc="http://schemas.openxmlformats.org/markup-compatibility/2006">
              <mc:Choice xmlns:v="urn:schemas-microsoft-com:vml" Requires="v">
                <p:oleObj spid="_x0000_s3101" name="Equation" r:id="rId10" imgW="288000" imgH="259200" progId="">
                  <p:embed/>
                </p:oleObj>
              </mc:Choice>
              <mc:Fallback>
                <p:oleObj name="Equation" r:id="rId10" imgW="288000" imgH="259200" progId="">
                  <p:embed/>
                  <p:pic>
                    <p:nvPicPr>
                      <p:cNvPr id="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74789" y="1847552"/>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4465339" y="1847552"/>
          <a:ext cx="228599" cy="257174"/>
        </p:xfrm>
        <a:graphic>
          <a:graphicData uri="http://schemas.openxmlformats.org/presentationml/2006/ole">
            <mc:AlternateContent xmlns:mc="http://schemas.openxmlformats.org/markup-compatibility/2006">
              <mc:Choice xmlns:v="urn:schemas-microsoft-com:vml" Requires="v">
                <p:oleObj spid="_x0000_s3102" name="Equation" r:id="rId12" imgW="230400" imgH="259200" progId="">
                  <p:embed/>
                </p:oleObj>
              </mc:Choice>
              <mc:Fallback>
                <p:oleObj name="Equation" r:id="rId12" imgW="230400" imgH="259200" progId="">
                  <p:embed/>
                  <p:pic>
                    <p:nvPicPr>
                      <p:cNvPr id="0"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65339" y="1847552"/>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540000" y="3970400"/>
          <a:ext cx="1323975" cy="257174"/>
        </p:xfrm>
        <a:graphic>
          <a:graphicData uri="http://schemas.openxmlformats.org/presentationml/2006/ole">
            <mc:AlternateContent xmlns:mc="http://schemas.openxmlformats.org/markup-compatibility/2006">
              <mc:Choice xmlns:v="urn:schemas-microsoft-com:vml" Requires="v">
                <p:oleObj spid="_x0000_s3103" name="Equation" r:id="rId14" imgW="1334400" imgH="259200" progId="">
                  <p:embed/>
                </p:oleObj>
              </mc:Choice>
              <mc:Fallback>
                <p:oleObj name="Equation" r:id="rId14" imgW="1334400" imgH="259200" progId="">
                  <p:embed/>
                  <p:pic>
                    <p:nvPicPr>
                      <p:cNvPr id="0" name="Picture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40000" y="3970400"/>
                        <a:ext cx="1323975"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359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[2018课标Ⅰ,35(1)~(4),12分]Li是最轻的固体金属,采用Li作为负极材料的电池具有小而</a:t>
            </a:r>
            <a:br>
              <a:rPr dirty="0"/>
            </a:br>
            <a:r>
              <a:rPr lang="zh-CN" altLang="en-US" sz="1530" kern="0" dirty="0">
                <a:solidFill>
                  <a:srgbClr val="000000"/>
                </a:solidFill>
                <a:latin typeface="Times New Roman" pitchFamily="65" charset="-122"/>
                <a:ea typeface="宋体" pitchFamily="65" charset="-122"/>
              </a:rPr>
              <a:t>轻、能量密度大等优良性能,得到广泛应用。回答下列问题: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(1)下列Li原子电子排布图表示的状态中,能量最低和最高的分别为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(填标</a:t>
            </a:r>
            <a:br>
              <a:rPr dirty="0"/>
            </a:br>
            <a:r>
              <a:rPr lang="zh-CN" altLang="en-US" sz="1530" kern="0" dirty="0">
                <a:solidFill>
                  <a:srgbClr val="000000"/>
                </a:solidFill>
                <a:latin typeface="Times New Roman" pitchFamily="65" charset="-122"/>
                <a:ea typeface="宋体" pitchFamily="65" charset="-122"/>
              </a:rPr>
              <a:t>号)。</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a:t>
            </a:r>
            <a:r>
              <a:rPr lang="zh-CN" altLang="en-US" sz="2115" kern="0" spc="59" dirty="0">
                <a:solidFill>
                  <a:srgbClr val="000000"/>
                </a:solidFill>
                <a:latin typeface="Times New Roman" pitchFamily="65" charset="-122"/>
                <a:ea typeface="宋体" pitchFamily="65" charset="-122"/>
              </a:rPr>
              <a:t> </a:t>
            </a:r>
            <a:r>
              <a:rPr lang="zh-CN" altLang="en-US" sz="1351" kern="0" spc="-376"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351" kern="0" spc="-226"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482" kern="0" spc="167"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525" kern="0" spc="124"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482" kern="0" spc="16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B.</a:t>
            </a:r>
            <a:r>
              <a:rPr lang="zh-CN" altLang="en-US" sz="2115" kern="0" spc="59" dirty="0">
                <a:solidFill>
                  <a:srgbClr val="000000"/>
                </a:solidFill>
                <a:latin typeface="Times New Roman" pitchFamily="65" charset="-122"/>
                <a:ea typeface="宋体" pitchFamily="65" charset="-122"/>
              </a:rPr>
              <a:t> </a:t>
            </a:r>
            <a:r>
              <a:rPr lang="zh-CN" altLang="en-US" sz="1351" kern="0" spc="-376"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351" kern="0" spc="-226"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482" kern="0" spc="167"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525" kern="0" spc="124"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482" kern="0" spc="167"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86"/>
              </a:spcBef>
              <a:buNone/>
            </a:pPr>
            <a:r>
              <a:rPr lang="zh-CN" altLang="en-US" sz="1530" kern="0" dirty="0">
                <a:solidFill>
                  <a:srgbClr val="000000"/>
                </a:solidFill>
                <a:latin typeface="Times New Roman" pitchFamily="65" charset="-122"/>
                <a:ea typeface="宋体" pitchFamily="65" charset="-122"/>
              </a:rPr>
              <a:t>C.</a:t>
            </a:r>
            <a:r>
              <a:rPr lang="zh-CN" altLang="en-US" sz="2115" kern="0" spc="59" dirty="0">
                <a:solidFill>
                  <a:srgbClr val="000000"/>
                </a:solidFill>
                <a:latin typeface="Times New Roman" pitchFamily="65" charset="-122"/>
                <a:ea typeface="宋体" pitchFamily="65" charset="-122"/>
              </a:rPr>
              <a:t> </a:t>
            </a:r>
            <a:r>
              <a:rPr lang="zh-CN" altLang="en-US" sz="1351" kern="0" spc="-376"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351" kern="0" spc="-226"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482" kern="0" spc="167"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525" kern="0" spc="124"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482" kern="0" spc="16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D.</a:t>
            </a:r>
            <a:r>
              <a:rPr lang="zh-CN" altLang="en-US" sz="2115" kern="0" spc="59" dirty="0">
                <a:solidFill>
                  <a:srgbClr val="000000"/>
                </a:solidFill>
                <a:latin typeface="Times New Roman" pitchFamily="65" charset="-122"/>
                <a:ea typeface="宋体" pitchFamily="65" charset="-122"/>
              </a:rPr>
              <a:t> </a:t>
            </a:r>
            <a:r>
              <a:rPr lang="zh-CN" altLang="en-US" sz="1351" kern="0" spc="-376"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351" kern="0" spc="-226"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482" kern="0" spc="167"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525" kern="0" spc="124" dirty="0">
                <a:solidFill>
                  <a:srgbClr val="000000"/>
                </a:solidFill>
                <a:latin typeface="Times New Roman" pitchFamily="65" charset="-122"/>
                <a:ea typeface="宋体" pitchFamily="65" charset="-122"/>
              </a:rPr>
              <a:t> </a:t>
            </a:r>
            <a:r>
              <a:rPr lang="zh-CN" altLang="en-US" sz="2115" kern="0" spc="59" dirty="0">
                <a:solidFill>
                  <a:srgbClr val="000000"/>
                </a:solidFill>
                <a:latin typeface="Times New Roman" pitchFamily="65" charset="-122"/>
                <a:ea typeface="宋体" pitchFamily="65" charset="-122"/>
              </a:rPr>
              <a:t> </a:t>
            </a:r>
            <a:r>
              <a:rPr lang="zh-CN" altLang="en-US" sz="1482" kern="0" spc="167"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86"/>
              </a:spcBef>
              <a:buNone/>
            </a:pPr>
            <a:r>
              <a:rPr lang="zh-CN" altLang="en-US" sz="1530" kern="0" dirty="0">
                <a:solidFill>
                  <a:srgbClr val="000000"/>
                </a:solidFill>
                <a:latin typeface="Times New Roman" pitchFamily="65" charset="-122"/>
                <a:ea typeface="宋体" pitchFamily="65" charset="-122"/>
              </a:rPr>
              <a:t>(2)Li</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与H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具有相同的电子构型,</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(Li</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)小于</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(H</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),原因是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(3)LiAlH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是有机合成中常用的还原剂,LiAlH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中的阴离子空间构型是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、中心原子</a:t>
            </a:r>
            <a:br>
              <a:rPr dirty="0"/>
            </a:br>
            <a:r>
              <a:rPr lang="zh-CN" altLang="en-US" sz="1530" kern="0" dirty="0">
                <a:solidFill>
                  <a:srgbClr val="000000"/>
                </a:solidFill>
                <a:latin typeface="Times New Roman" pitchFamily="65" charset="-122"/>
                <a:ea typeface="宋体" pitchFamily="65" charset="-122"/>
              </a:rPr>
              <a:t>的杂化形式为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。LiAlH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中,存在</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(填标号)。</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A.离子键　　　B.σ键　　　C.π键　　　D.氢键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(4)Li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O是离子晶体,其晶格能可通过图(a)的Born-Haber循环计算得到。</a:t>
            </a:r>
            <a:endParaRPr lang="zh-CN" altLang="en-US" dirty="0"/>
          </a:p>
        </p:txBody>
      </p:sp>
      <p:pic>
        <p:nvPicPr>
          <p:cNvPr id="3" name="图片 3" descr="textimage45.jpeg"/>
          <p:cNvPicPr>
            <a:picLocks noChangeAspect="1"/>
          </p:cNvPicPr>
          <p:nvPr/>
        </p:nvPicPr>
        <p:blipFill>
          <a:blip r:embed="rId5"/>
          <a:stretch>
            <a:fillRect/>
          </a:stretch>
        </p:blipFill>
        <p:spPr>
          <a:xfrm>
            <a:off x="728989" y="2538212"/>
            <a:ext cx="276225" cy="276224"/>
          </a:xfrm>
          <a:prstGeom prst="rect">
            <a:avLst/>
          </a:prstGeom>
        </p:spPr>
      </p:pic>
      <p:pic>
        <p:nvPicPr>
          <p:cNvPr id="4" name="图片 4" descr="textimage46.jpeg"/>
          <p:cNvPicPr>
            <a:picLocks noChangeAspect="1"/>
          </p:cNvPicPr>
          <p:nvPr/>
        </p:nvPicPr>
        <p:blipFill>
          <a:blip r:embed="rId6"/>
          <a:stretch>
            <a:fillRect/>
          </a:stretch>
        </p:blipFill>
        <p:spPr>
          <a:xfrm>
            <a:off x="1129039" y="2538212"/>
            <a:ext cx="276224" cy="276224"/>
          </a:xfrm>
          <a:prstGeom prst="rect">
            <a:avLst/>
          </a:prstGeom>
        </p:spPr>
      </p:pic>
      <p:pic>
        <p:nvPicPr>
          <p:cNvPr id="5" name="图片 5" descr="textimage47.jpeg"/>
          <p:cNvPicPr>
            <a:picLocks noChangeAspect="1"/>
          </p:cNvPicPr>
          <p:nvPr/>
        </p:nvPicPr>
        <p:blipFill>
          <a:blip r:embed="rId7" cstate="print"/>
          <a:stretch>
            <a:fillRect/>
          </a:stretch>
        </p:blipFill>
        <p:spPr>
          <a:xfrm>
            <a:off x="1548139" y="2538212"/>
            <a:ext cx="276224" cy="276224"/>
          </a:xfrm>
          <a:prstGeom prst="rect">
            <a:avLst/>
          </a:prstGeom>
        </p:spPr>
      </p:pic>
      <p:pic>
        <p:nvPicPr>
          <p:cNvPr id="6" name="图片 6" descr="textimage48.jpeg"/>
          <p:cNvPicPr>
            <a:picLocks noChangeAspect="1"/>
          </p:cNvPicPr>
          <p:nvPr/>
        </p:nvPicPr>
        <p:blipFill>
          <a:blip r:embed="rId7" cstate="print"/>
          <a:stretch>
            <a:fillRect/>
          </a:stretch>
        </p:blipFill>
        <p:spPr>
          <a:xfrm>
            <a:off x="2033914" y="2538212"/>
            <a:ext cx="276224" cy="276224"/>
          </a:xfrm>
          <a:prstGeom prst="rect">
            <a:avLst/>
          </a:prstGeom>
        </p:spPr>
      </p:pic>
      <p:pic>
        <p:nvPicPr>
          <p:cNvPr id="7" name="图片 7" descr="textimage49.jpeg"/>
          <p:cNvPicPr>
            <a:picLocks noChangeAspect="1"/>
          </p:cNvPicPr>
          <p:nvPr/>
        </p:nvPicPr>
        <p:blipFill>
          <a:blip r:embed="rId7" cstate="print"/>
          <a:stretch>
            <a:fillRect/>
          </a:stretch>
        </p:blipFill>
        <p:spPr>
          <a:xfrm>
            <a:off x="2519689" y="2538212"/>
            <a:ext cx="276224" cy="276224"/>
          </a:xfrm>
          <a:prstGeom prst="rect">
            <a:avLst/>
          </a:prstGeom>
        </p:spPr>
      </p:pic>
      <p:pic>
        <p:nvPicPr>
          <p:cNvPr id="8" name="图片 8" descr="textimage50.jpeg"/>
          <p:cNvPicPr>
            <a:picLocks noChangeAspect="1"/>
          </p:cNvPicPr>
          <p:nvPr/>
        </p:nvPicPr>
        <p:blipFill>
          <a:blip r:embed="rId7" cstate="print"/>
          <a:stretch>
            <a:fillRect/>
          </a:stretch>
        </p:blipFill>
        <p:spPr>
          <a:xfrm>
            <a:off x="3572527" y="2538212"/>
            <a:ext cx="276224" cy="276224"/>
          </a:xfrm>
          <a:prstGeom prst="rect">
            <a:avLst/>
          </a:prstGeom>
        </p:spPr>
      </p:pic>
      <p:pic>
        <p:nvPicPr>
          <p:cNvPr id="9" name="图片 9" descr="textimage51.jpeg"/>
          <p:cNvPicPr>
            <a:picLocks noChangeAspect="1"/>
          </p:cNvPicPr>
          <p:nvPr/>
        </p:nvPicPr>
        <p:blipFill>
          <a:blip r:embed="rId6"/>
          <a:stretch>
            <a:fillRect/>
          </a:stretch>
        </p:blipFill>
        <p:spPr>
          <a:xfrm>
            <a:off x="3972577" y="2538212"/>
            <a:ext cx="276224" cy="276224"/>
          </a:xfrm>
          <a:prstGeom prst="rect">
            <a:avLst/>
          </a:prstGeom>
        </p:spPr>
      </p:pic>
      <p:pic>
        <p:nvPicPr>
          <p:cNvPr id="10" name="图片 10" descr="textimage52.jpeg"/>
          <p:cNvPicPr>
            <a:picLocks noChangeAspect="1"/>
          </p:cNvPicPr>
          <p:nvPr/>
        </p:nvPicPr>
        <p:blipFill>
          <a:blip r:embed="rId5"/>
          <a:stretch>
            <a:fillRect/>
          </a:stretch>
        </p:blipFill>
        <p:spPr>
          <a:xfrm>
            <a:off x="4391677" y="2538212"/>
            <a:ext cx="276224" cy="276224"/>
          </a:xfrm>
          <a:prstGeom prst="rect">
            <a:avLst/>
          </a:prstGeom>
        </p:spPr>
      </p:pic>
      <p:pic>
        <p:nvPicPr>
          <p:cNvPr id="11" name="图片 11" descr="textimage53.jpeg"/>
          <p:cNvPicPr>
            <a:picLocks noChangeAspect="1"/>
          </p:cNvPicPr>
          <p:nvPr/>
        </p:nvPicPr>
        <p:blipFill>
          <a:blip r:embed="rId7" cstate="print"/>
          <a:stretch>
            <a:fillRect/>
          </a:stretch>
        </p:blipFill>
        <p:spPr>
          <a:xfrm>
            <a:off x="4877452" y="2538212"/>
            <a:ext cx="276225" cy="276225"/>
          </a:xfrm>
          <a:prstGeom prst="rect">
            <a:avLst/>
          </a:prstGeom>
        </p:spPr>
      </p:pic>
      <p:pic>
        <p:nvPicPr>
          <p:cNvPr id="12" name="图片 12" descr="textimage54.jpeg"/>
          <p:cNvPicPr>
            <a:picLocks noChangeAspect="1"/>
          </p:cNvPicPr>
          <p:nvPr/>
        </p:nvPicPr>
        <p:blipFill>
          <a:blip r:embed="rId7" cstate="print"/>
          <a:stretch>
            <a:fillRect/>
          </a:stretch>
        </p:blipFill>
        <p:spPr>
          <a:xfrm>
            <a:off x="5363227" y="2538212"/>
            <a:ext cx="276225" cy="276225"/>
          </a:xfrm>
          <a:prstGeom prst="rect">
            <a:avLst/>
          </a:prstGeom>
        </p:spPr>
      </p:pic>
      <p:pic>
        <p:nvPicPr>
          <p:cNvPr id="13" name="图片 13" descr="textimage55.jpeg"/>
          <p:cNvPicPr>
            <a:picLocks noChangeAspect="1"/>
          </p:cNvPicPr>
          <p:nvPr/>
        </p:nvPicPr>
        <p:blipFill>
          <a:blip r:embed="rId7" cstate="print"/>
          <a:stretch>
            <a:fillRect/>
          </a:stretch>
        </p:blipFill>
        <p:spPr>
          <a:xfrm>
            <a:off x="718263" y="3038070"/>
            <a:ext cx="276224" cy="276224"/>
          </a:xfrm>
          <a:prstGeom prst="rect">
            <a:avLst/>
          </a:prstGeom>
        </p:spPr>
      </p:pic>
      <p:pic>
        <p:nvPicPr>
          <p:cNvPr id="14" name="图片 14" descr="textimage56.jpeg"/>
          <p:cNvPicPr>
            <a:picLocks noChangeAspect="1"/>
          </p:cNvPicPr>
          <p:nvPr/>
        </p:nvPicPr>
        <p:blipFill>
          <a:blip r:embed="rId5"/>
          <a:stretch>
            <a:fillRect/>
          </a:stretch>
        </p:blipFill>
        <p:spPr>
          <a:xfrm>
            <a:off x="1118313" y="3038070"/>
            <a:ext cx="276224" cy="276224"/>
          </a:xfrm>
          <a:prstGeom prst="rect">
            <a:avLst/>
          </a:prstGeom>
        </p:spPr>
      </p:pic>
      <p:pic>
        <p:nvPicPr>
          <p:cNvPr id="15" name="图片 15" descr="textimage57.jpeg"/>
          <p:cNvPicPr>
            <a:picLocks noChangeAspect="1"/>
          </p:cNvPicPr>
          <p:nvPr/>
        </p:nvPicPr>
        <p:blipFill>
          <a:blip r:embed="rId6"/>
          <a:stretch>
            <a:fillRect/>
          </a:stretch>
        </p:blipFill>
        <p:spPr>
          <a:xfrm>
            <a:off x="1537413" y="3038070"/>
            <a:ext cx="276224" cy="276224"/>
          </a:xfrm>
          <a:prstGeom prst="rect">
            <a:avLst/>
          </a:prstGeom>
        </p:spPr>
      </p:pic>
      <p:pic>
        <p:nvPicPr>
          <p:cNvPr id="16" name="图片 16" descr="textimage58.jpeg"/>
          <p:cNvPicPr>
            <a:picLocks noChangeAspect="1"/>
          </p:cNvPicPr>
          <p:nvPr/>
        </p:nvPicPr>
        <p:blipFill>
          <a:blip r:embed="rId7" cstate="print"/>
          <a:stretch>
            <a:fillRect/>
          </a:stretch>
        </p:blipFill>
        <p:spPr>
          <a:xfrm>
            <a:off x="2023188" y="3038070"/>
            <a:ext cx="276224" cy="276224"/>
          </a:xfrm>
          <a:prstGeom prst="rect">
            <a:avLst/>
          </a:prstGeom>
        </p:spPr>
      </p:pic>
      <p:pic>
        <p:nvPicPr>
          <p:cNvPr id="17" name="图片 17" descr="textimage59.jpeg"/>
          <p:cNvPicPr>
            <a:picLocks noChangeAspect="1"/>
          </p:cNvPicPr>
          <p:nvPr/>
        </p:nvPicPr>
        <p:blipFill>
          <a:blip r:embed="rId7" cstate="print"/>
          <a:stretch>
            <a:fillRect/>
          </a:stretch>
        </p:blipFill>
        <p:spPr>
          <a:xfrm>
            <a:off x="2508963" y="3038070"/>
            <a:ext cx="276224" cy="276224"/>
          </a:xfrm>
          <a:prstGeom prst="rect">
            <a:avLst/>
          </a:prstGeom>
        </p:spPr>
      </p:pic>
      <p:pic>
        <p:nvPicPr>
          <p:cNvPr id="18" name="图片 18" descr="textimage60.jpeg"/>
          <p:cNvPicPr>
            <a:picLocks noChangeAspect="1"/>
          </p:cNvPicPr>
          <p:nvPr/>
        </p:nvPicPr>
        <p:blipFill>
          <a:blip r:embed="rId6"/>
          <a:stretch>
            <a:fillRect/>
          </a:stretch>
        </p:blipFill>
        <p:spPr>
          <a:xfrm>
            <a:off x="3572527" y="3038070"/>
            <a:ext cx="276224" cy="276224"/>
          </a:xfrm>
          <a:prstGeom prst="rect">
            <a:avLst/>
          </a:prstGeom>
        </p:spPr>
      </p:pic>
      <p:pic>
        <p:nvPicPr>
          <p:cNvPr id="19" name="图片 19" descr="textimage61.jpeg"/>
          <p:cNvPicPr>
            <a:picLocks noChangeAspect="1"/>
          </p:cNvPicPr>
          <p:nvPr/>
        </p:nvPicPr>
        <p:blipFill>
          <a:blip r:embed="rId5"/>
          <a:stretch>
            <a:fillRect/>
          </a:stretch>
        </p:blipFill>
        <p:spPr>
          <a:xfrm>
            <a:off x="3972577" y="3038070"/>
            <a:ext cx="276224" cy="276224"/>
          </a:xfrm>
          <a:prstGeom prst="rect">
            <a:avLst/>
          </a:prstGeom>
        </p:spPr>
      </p:pic>
      <p:pic>
        <p:nvPicPr>
          <p:cNvPr id="20" name="图片 20" descr="textimage62.jpeg"/>
          <p:cNvPicPr>
            <a:picLocks noChangeAspect="1"/>
          </p:cNvPicPr>
          <p:nvPr/>
        </p:nvPicPr>
        <p:blipFill>
          <a:blip r:embed="rId7" cstate="print"/>
          <a:stretch>
            <a:fillRect/>
          </a:stretch>
        </p:blipFill>
        <p:spPr>
          <a:xfrm>
            <a:off x="4391677" y="3038070"/>
            <a:ext cx="276225" cy="276225"/>
          </a:xfrm>
          <a:prstGeom prst="rect">
            <a:avLst/>
          </a:prstGeom>
        </p:spPr>
      </p:pic>
      <p:pic>
        <p:nvPicPr>
          <p:cNvPr id="21" name="图片 21" descr="textimage63.jpeg"/>
          <p:cNvPicPr>
            <a:picLocks noChangeAspect="1"/>
          </p:cNvPicPr>
          <p:nvPr/>
        </p:nvPicPr>
        <p:blipFill>
          <a:blip r:embed="rId7" cstate="print"/>
          <a:stretch>
            <a:fillRect/>
          </a:stretch>
        </p:blipFill>
        <p:spPr>
          <a:xfrm>
            <a:off x="4877452" y="3038070"/>
            <a:ext cx="276225" cy="276225"/>
          </a:xfrm>
          <a:prstGeom prst="rect">
            <a:avLst/>
          </a:prstGeom>
        </p:spPr>
      </p:pic>
      <p:pic>
        <p:nvPicPr>
          <p:cNvPr id="22" name="图片 22" descr="textimage64.jpeg"/>
          <p:cNvPicPr>
            <a:picLocks noChangeAspect="1"/>
          </p:cNvPicPr>
          <p:nvPr/>
        </p:nvPicPr>
        <p:blipFill>
          <a:blip r:embed="rId7" cstate="print"/>
          <a:stretch>
            <a:fillRect/>
          </a:stretch>
        </p:blipFill>
        <p:spPr>
          <a:xfrm>
            <a:off x="5363227" y="3038070"/>
            <a:ext cx="276225" cy="276225"/>
          </a:xfrm>
          <a:prstGeom prst="rect">
            <a:avLst/>
          </a:prstGeom>
        </p:spPr>
      </p:pic>
      <p:graphicFrame>
        <p:nvGraphicFramePr>
          <p:cNvPr id="24" name="对象 23"/>
          <p:cNvGraphicFramePr>
            <a:graphicFrameLocks noChangeAspect="1"/>
          </p:cNvGraphicFramePr>
          <p:nvPr/>
        </p:nvGraphicFramePr>
        <p:xfrm>
          <a:off x="1005214" y="2689905"/>
          <a:ext cx="123824" cy="295275"/>
        </p:xfrm>
        <a:graphic>
          <a:graphicData uri="http://schemas.openxmlformats.org/presentationml/2006/ole">
            <mc:AlternateContent xmlns:mc="http://schemas.openxmlformats.org/markup-compatibility/2006">
              <mc:Choice xmlns:v="urn:schemas-microsoft-com:vml" Requires="v">
                <p:oleObj spid="_x0000_s22630" name="Equation" r:id="rId8" imgW="124800" imgH="297600" progId="">
                  <p:embed/>
                </p:oleObj>
              </mc:Choice>
              <mc:Fallback>
                <p:oleObj name="Equation" r:id="rId8" imgW="124800" imgH="297600" progId="">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05214" y="2689905"/>
                        <a:ext cx="123824"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对象 24"/>
          <p:cNvGraphicFramePr>
            <a:graphicFrameLocks noChangeAspect="1"/>
          </p:cNvGraphicFramePr>
          <p:nvPr/>
        </p:nvGraphicFramePr>
        <p:xfrm>
          <a:off x="1405264" y="2689905"/>
          <a:ext cx="142875" cy="295275"/>
        </p:xfrm>
        <a:graphic>
          <a:graphicData uri="http://schemas.openxmlformats.org/presentationml/2006/ole">
            <mc:AlternateContent xmlns:mc="http://schemas.openxmlformats.org/markup-compatibility/2006">
              <mc:Choice xmlns:v="urn:schemas-microsoft-com:vml" Requires="v">
                <p:oleObj spid="_x0000_s22631" name="Equation" r:id="rId10" imgW="144000" imgH="297600" progId="">
                  <p:embed/>
                </p:oleObj>
              </mc:Choice>
              <mc:Fallback>
                <p:oleObj name="Equation" r:id="rId10" imgW="144000" imgH="297600" progId="">
                  <p:embed/>
                  <p:pic>
                    <p:nvPicPr>
                      <p:cNvPr id="0"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05264" y="2689905"/>
                        <a:ext cx="142875"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对象 25"/>
          <p:cNvGraphicFramePr>
            <a:graphicFrameLocks noChangeAspect="1"/>
          </p:cNvGraphicFramePr>
          <p:nvPr/>
        </p:nvGraphicFramePr>
        <p:xfrm>
          <a:off x="1824364" y="2680232"/>
          <a:ext cx="209549" cy="323850"/>
        </p:xfrm>
        <a:graphic>
          <a:graphicData uri="http://schemas.openxmlformats.org/presentationml/2006/ole">
            <mc:AlternateContent xmlns:mc="http://schemas.openxmlformats.org/markup-compatibility/2006">
              <mc:Choice xmlns:v="urn:schemas-microsoft-com:vml" Requires="v">
                <p:oleObj spid="_x0000_s22632" name="Equation" r:id="rId12" imgW="211200" imgH="326400" progId="">
                  <p:embed/>
                </p:oleObj>
              </mc:Choice>
              <mc:Fallback>
                <p:oleObj name="Equation" r:id="rId12" imgW="211200" imgH="326400" progId="">
                  <p:embed/>
                  <p:pic>
                    <p:nvPicPr>
                      <p:cNvPr id="0"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24364" y="2680232"/>
                        <a:ext cx="209549" cy="323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7" name="对象 26"/>
          <p:cNvGraphicFramePr>
            <a:graphicFrameLocks noChangeAspect="1"/>
          </p:cNvGraphicFramePr>
          <p:nvPr/>
        </p:nvGraphicFramePr>
        <p:xfrm>
          <a:off x="2310139" y="2680678"/>
          <a:ext cx="209550" cy="333375"/>
        </p:xfrm>
        <a:graphic>
          <a:graphicData uri="http://schemas.openxmlformats.org/presentationml/2006/ole">
            <mc:AlternateContent xmlns:mc="http://schemas.openxmlformats.org/markup-compatibility/2006">
              <mc:Choice xmlns:v="urn:schemas-microsoft-com:vml" Requires="v">
                <p:oleObj spid="_x0000_s22633" name="Equation" r:id="rId14" imgW="211200" imgH="336000" progId="">
                  <p:embed/>
                </p:oleObj>
              </mc:Choice>
              <mc:Fallback>
                <p:oleObj name="Equation" r:id="rId14" imgW="211200" imgH="336000" progId="">
                  <p:embed/>
                  <p:pic>
                    <p:nvPicPr>
                      <p:cNvPr id="0" name="Picture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310139" y="2680678"/>
                        <a:ext cx="209550" cy="333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对象 27"/>
          <p:cNvGraphicFramePr>
            <a:graphicFrameLocks noChangeAspect="1"/>
          </p:cNvGraphicFramePr>
          <p:nvPr/>
        </p:nvGraphicFramePr>
        <p:xfrm>
          <a:off x="2795914" y="2680232"/>
          <a:ext cx="209550" cy="323850"/>
        </p:xfrm>
        <a:graphic>
          <a:graphicData uri="http://schemas.openxmlformats.org/presentationml/2006/ole">
            <mc:AlternateContent xmlns:mc="http://schemas.openxmlformats.org/markup-compatibility/2006">
              <mc:Choice xmlns:v="urn:schemas-microsoft-com:vml" Requires="v">
                <p:oleObj spid="_x0000_s22634" name="Equation" r:id="rId16" imgW="211200" imgH="326400" progId="">
                  <p:embed/>
                </p:oleObj>
              </mc:Choice>
              <mc:Fallback>
                <p:oleObj name="Equation" r:id="rId16" imgW="211200" imgH="326400" progId="">
                  <p:embed/>
                  <p:pic>
                    <p:nvPicPr>
                      <p:cNvPr id="0" name="Picture 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795914" y="2680232"/>
                        <a:ext cx="209550" cy="323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 name="对象 28"/>
          <p:cNvGraphicFramePr>
            <a:graphicFrameLocks noChangeAspect="1"/>
          </p:cNvGraphicFramePr>
          <p:nvPr/>
        </p:nvGraphicFramePr>
        <p:xfrm>
          <a:off x="3848752" y="2689905"/>
          <a:ext cx="123824" cy="295275"/>
        </p:xfrm>
        <a:graphic>
          <a:graphicData uri="http://schemas.openxmlformats.org/presentationml/2006/ole">
            <mc:AlternateContent xmlns:mc="http://schemas.openxmlformats.org/markup-compatibility/2006">
              <mc:Choice xmlns:v="urn:schemas-microsoft-com:vml" Requires="v">
                <p:oleObj spid="_x0000_s22635" name="Equation" r:id="rId18" imgW="124800" imgH="297600" progId="">
                  <p:embed/>
                </p:oleObj>
              </mc:Choice>
              <mc:Fallback>
                <p:oleObj name="Equation" r:id="rId18" imgW="124800" imgH="297600" progId="">
                  <p:embed/>
                  <p:pic>
                    <p:nvPicPr>
                      <p:cNvPr id="0" name="Picture 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48752" y="2689905"/>
                        <a:ext cx="123824"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 name="对象 29"/>
          <p:cNvGraphicFramePr>
            <a:graphicFrameLocks noChangeAspect="1"/>
          </p:cNvGraphicFramePr>
          <p:nvPr/>
        </p:nvGraphicFramePr>
        <p:xfrm>
          <a:off x="4248802" y="2689905"/>
          <a:ext cx="142875" cy="295275"/>
        </p:xfrm>
        <a:graphic>
          <a:graphicData uri="http://schemas.openxmlformats.org/presentationml/2006/ole">
            <mc:AlternateContent xmlns:mc="http://schemas.openxmlformats.org/markup-compatibility/2006">
              <mc:Choice xmlns:v="urn:schemas-microsoft-com:vml" Requires="v">
                <p:oleObj spid="_x0000_s22636" name="Equation" r:id="rId20" imgW="144000" imgH="297600" progId="">
                  <p:embed/>
                </p:oleObj>
              </mc:Choice>
              <mc:Fallback>
                <p:oleObj name="Equation" r:id="rId20" imgW="144000" imgH="297600" progId="">
                  <p:embed/>
                  <p:pic>
                    <p:nvPicPr>
                      <p:cNvPr id="0" name="Picture 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248802" y="2689905"/>
                        <a:ext cx="142875"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 name="对象 30"/>
          <p:cNvGraphicFramePr>
            <a:graphicFrameLocks noChangeAspect="1"/>
          </p:cNvGraphicFramePr>
          <p:nvPr/>
        </p:nvGraphicFramePr>
        <p:xfrm>
          <a:off x="4667902" y="2680232"/>
          <a:ext cx="209549" cy="323849"/>
        </p:xfrm>
        <a:graphic>
          <a:graphicData uri="http://schemas.openxmlformats.org/presentationml/2006/ole">
            <mc:AlternateContent xmlns:mc="http://schemas.openxmlformats.org/markup-compatibility/2006">
              <mc:Choice xmlns:v="urn:schemas-microsoft-com:vml" Requires="v">
                <p:oleObj spid="_x0000_s22637" name="Equation" r:id="rId22" imgW="211200" imgH="326400" progId="">
                  <p:embed/>
                </p:oleObj>
              </mc:Choice>
              <mc:Fallback>
                <p:oleObj name="Equation" r:id="rId22" imgW="211200" imgH="326400" progId="">
                  <p:embed/>
                  <p:pic>
                    <p:nvPicPr>
                      <p:cNvPr id="0" name="Picture 9"/>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667902" y="2680232"/>
                        <a:ext cx="209549" cy="3238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 name="对象 31"/>
          <p:cNvGraphicFramePr>
            <a:graphicFrameLocks noChangeAspect="1"/>
          </p:cNvGraphicFramePr>
          <p:nvPr/>
        </p:nvGraphicFramePr>
        <p:xfrm>
          <a:off x="5153677" y="2680678"/>
          <a:ext cx="209549" cy="333374"/>
        </p:xfrm>
        <a:graphic>
          <a:graphicData uri="http://schemas.openxmlformats.org/presentationml/2006/ole">
            <mc:AlternateContent xmlns:mc="http://schemas.openxmlformats.org/markup-compatibility/2006">
              <mc:Choice xmlns:v="urn:schemas-microsoft-com:vml" Requires="v">
                <p:oleObj spid="_x0000_s22638" name="Equation" r:id="rId24" imgW="211200" imgH="336000" progId="">
                  <p:embed/>
                </p:oleObj>
              </mc:Choice>
              <mc:Fallback>
                <p:oleObj name="Equation" r:id="rId24" imgW="211200" imgH="336000" progId="">
                  <p:embed/>
                  <p:pic>
                    <p:nvPicPr>
                      <p:cNvPr id="0" name="Picture 10"/>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153677" y="2680678"/>
                        <a:ext cx="209549" cy="3333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 name="对象 32"/>
          <p:cNvGraphicFramePr>
            <a:graphicFrameLocks noChangeAspect="1"/>
          </p:cNvGraphicFramePr>
          <p:nvPr/>
        </p:nvGraphicFramePr>
        <p:xfrm>
          <a:off x="5639452" y="2680232"/>
          <a:ext cx="209549" cy="323849"/>
        </p:xfrm>
        <a:graphic>
          <a:graphicData uri="http://schemas.openxmlformats.org/presentationml/2006/ole">
            <mc:AlternateContent xmlns:mc="http://schemas.openxmlformats.org/markup-compatibility/2006">
              <mc:Choice xmlns:v="urn:schemas-microsoft-com:vml" Requires="v">
                <p:oleObj spid="_x0000_s22639" name="Equation" r:id="rId26" imgW="211200" imgH="326400" progId="">
                  <p:embed/>
                </p:oleObj>
              </mc:Choice>
              <mc:Fallback>
                <p:oleObj name="Equation" r:id="rId26" imgW="211200" imgH="326400" progId="">
                  <p:embed/>
                  <p:pic>
                    <p:nvPicPr>
                      <p:cNvPr id="0" name="Picture 11"/>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639452" y="2680232"/>
                        <a:ext cx="209549" cy="3238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4" name="对象 33"/>
          <p:cNvGraphicFramePr>
            <a:graphicFrameLocks noChangeAspect="1"/>
          </p:cNvGraphicFramePr>
          <p:nvPr/>
        </p:nvGraphicFramePr>
        <p:xfrm>
          <a:off x="994488" y="3189764"/>
          <a:ext cx="123825" cy="295275"/>
        </p:xfrm>
        <a:graphic>
          <a:graphicData uri="http://schemas.openxmlformats.org/presentationml/2006/ole">
            <mc:AlternateContent xmlns:mc="http://schemas.openxmlformats.org/markup-compatibility/2006">
              <mc:Choice xmlns:v="urn:schemas-microsoft-com:vml" Requires="v">
                <p:oleObj spid="_x0000_s22640" name="Equation" r:id="rId28" imgW="124800" imgH="297600" progId="">
                  <p:embed/>
                </p:oleObj>
              </mc:Choice>
              <mc:Fallback>
                <p:oleObj name="Equation" r:id="rId28" imgW="124800" imgH="297600" progId="">
                  <p:embed/>
                  <p:pic>
                    <p:nvPicPr>
                      <p:cNvPr id="0" name="Picture 12"/>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994488" y="3189764"/>
                        <a:ext cx="123825"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5" name="对象 34"/>
          <p:cNvGraphicFramePr>
            <a:graphicFrameLocks noChangeAspect="1"/>
          </p:cNvGraphicFramePr>
          <p:nvPr/>
        </p:nvGraphicFramePr>
        <p:xfrm>
          <a:off x="1394538" y="3189764"/>
          <a:ext cx="142875" cy="295275"/>
        </p:xfrm>
        <a:graphic>
          <a:graphicData uri="http://schemas.openxmlformats.org/presentationml/2006/ole">
            <mc:AlternateContent xmlns:mc="http://schemas.openxmlformats.org/markup-compatibility/2006">
              <mc:Choice xmlns:v="urn:schemas-microsoft-com:vml" Requires="v">
                <p:oleObj spid="_x0000_s22641" name="Equation" r:id="rId30" imgW="144000" imgH="297600" progId="">
                  <p:embed/>
                </p:oleObj>
              </mc:Choice>
              <mc:Fallback>
                <p:oleObj name="Equation" r:id="rId30" imgW="144000" imgH="297600" progId="">
                  <p:embed/>
                  <p:pic>
                    <p:nvPicPr>
                      <p:cNvPr id="0" name="Picture 13"/>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394538" y="3189764"/>
                        <a:ext cx="142875"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对象 35"/>
          <p:cNvGraphicFramePr>
            <a:graphicFrameLocks noChangeAspect="1"/>
          </p:cNvGraphicFramePr>
          <p:nvPr/>
        </p:nvGraphicFramePr>
        <p:xfrm>
          <a:off x="1813638" y="3180090"/>
          <a:ext cx="209549" cy="323850"/>
        </p:xfrm>
        <a:graphic>
          <a:graphicData uri="http://schemas.openxmlformats.org/presentationml/2006/ole">
            <mc:AlternateContent xmlns:mc="http://schemas.openxmlformats.org/markup-compatibility/2006">
              <mc:Choice xmlns:v="urn:schemas-microsoft-com:vml" Requires="v">
                <p:oleObj spid="_x0000_s22642" name="Equation" r:id="rId32" imgW="211200" imgH="326400" progId="">
                  <p:embed/>
                </p:oleObj>
              </mc:Choice>
              <mc:Fallback>
                <p:oleObj name="Equation" r:id="rId32" imgW="211200" imgH="326400" progId="">
                  <p:embed/>
                  <p:pic>
                    <p:nvPicPr>
                      <p:cNvPr id="0" name="Picture 14"/>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813638" y="3180090"/>
                        <a:ext cx="209549" cy="323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7" name="对象 36"/>
          <p:cNvGraphicFramePr>
            <a:graphicFrameLocks noChangeAspect="1"/>
          </p:cNvGraphicFramePr>
          <p:nvPr/>
        </p:nvGraphicFramePr>
        <p:xfrm>
          <a:off x="2299413" y="3180536"/>
          <a:ext cx="209549" cy="333375"/>
        </p:xfrm>
        <a:graphic>
          <a:graphicData uri="http://schemas.openxmlformats.org/presentationml/2006/ole">
            <mc:AlternateContent xmlns:mc="http://schemas.openxmlformats.org/markup-compatibility/2006">
              <mc:Choice xmlns:v="urn:schemas-microsoft-com:vml" Requires="v">
                <p:oleObj spid="_x0000_s22643" name="Equation" r:id="rId34" imgW="211200" imgH="336000" progId="">
                  <p:embed/>
                </p:oleObj>
              </mc:Choice>
              <mc:Fallback>
                <p:oleObj name="Equation" r:id="rId34" imgW="211200" imgH="336000" progId="">
                  <p:embed/>
                  <p:pic>
                    <p:nvPicPr>
                      <p:cNvPr id="0" name="Picture 15"/>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2299413" y="3180536"/>
                        <a:ext cx="209549" cy="333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 name="对象 37"/>
          <p:cNvGraphicFramePr>
            <a:graphicFrameLocks noChangeAspect="1"/>
          </p:cNvGraphicFramePr>
          <p:nvPr/>
        </p:nvGraphicFramePr>
        <p:xfrm>
          <a:off x="2785188" y="3180090"/>
          <a:ext cx="209550" cy="323850"/>
        </p:xfrm>
        <a:graphic>
          <a:graphicData uri="http://schemas.openxmlformats.org/presentationml/2006/ole">
            <mc:AlternateContent xmlns:mc="http://schemas.openxmlformats.org/markup-compatibility/2006">
              <mc:Choice xmlns:v="urn:schemas-microsoft-com:vml" Requires="v">
                <p:oleObj spid="_x0000_s22644" name="Equation" r:id="rId36" imgW="211200" imgH="326400" progId="">
                  <p:embed/>
                </p:oleObj>
              </mc:Choice>
              <mc:Fallback>
                <p:oleObj name="Equation" r:id="rId36" imgW="211200" imgH="326400" progId="">
                  <p:embed/>
                  <p:pic>
                    <p:nvPicPr>
                      <p:cNvPr id="0" name="Picture 16"/>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2785188" y="3180090"/>
                        <a:ext cx="209550" cy="323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 name="对象 38"/>
          <p:cNvGraphicFramePr>
            <a:graphicFrameLocks noChangeAspect="1"/>
          </p:cNvGraphicFramePr>
          <p:nvPr/>
        </p:nvGraphicFramePr>
        <p:xfrm>
          <a:off x="3848752" y="3189764"/>
          <a:ext cx="123824" cy="295275"/>
        </p:xfrm>
        <a:graphic>
          <a:graphicData uri="http://schemas.openxmlformats.org/presentationml/2006/ole">
            <mc:AlternateContent xmlns:mc="http://schemas.openxmlformats.org/markup-compatibility/2006">
              <mc:Choice xmlns:v="urn:schemas-microsoft-com:vml" Requires="v">
                <p:oleObj spid="_x0000_s22645" name="Equation" r:id="rId38" imgW="124800" imgH="297600" progId="">
                  <p:embed/>
                </p:oleObj>
              </mc:Choice>
              <mc:Fallback>
                <p:oleObj name="Equation" r:id="rId38" imgW="124800" imgH="297600" progId="">
                  <p:embed/>
                  <p:pic>
                    <p:nvPicPr>
                      <p:cNvPr id="0" name="Picture 17"/>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3848752" y="3189764"/>
                        <a:ext cx="123824"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0" name="对象 39"/>
          <p:cNvGraphicFramePr>
            <a:graphicFrameLocks noChangeAspect="1"/>
          </p:cNvGraphicFramePr>
          <p:nvPr/>
        </p:nvGraphicFramePr>
        <p:xfrm>
          <a:off x="4248802" y="3189764"/>
          <a:ext cx="142875" cy="295275"/>
        </p:xfrm>
        <a:graphic>
          <a:graphicData uri="http://schemas.openxmlformats.org/presentationml/2006/ole">
            <mc:AlternateContent xmlns:mc="http://schemas.openxmlformats.org/markup-compatibility/2006">
              <mc:Choice xmlns:v="urn:schemas-microsoft-com:vml" Requires="v">
                <p:oleObj spid="_x0000_s22646" name="Equation" r:id="rId40" imgW="144000" imgH="297600" progId="">
                  <p:embed/>
                </p:oleObj>
              </mc:Choice>
              <mc:Fallback>
                <p:oleObj name="Equation" r:id="rId40" imgW="144000" imgH="297600" progId="">
                  <p:embed/>
                  <p:pic>
                    <p:nvPicPr>
                      <p:cNvPr id="0" name="Picture 18"/>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4248802" y="3189764"/>
                        <a:ext cx="142875"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 name="对象 40"/>
          <p:cNvGraphicFramePr>
            <a:graphicFrameLocks noChangeAspect="1"/>
          </p:cNvGraphicFramePr>
          <p:nvPr/>
        </p:nvGraphicFramePr>
        <p:xfrm>
          <a:off x="4667902" y="3180090"/>
          <a:ext cx="209549" cy="323849"/>
        </p:xfrm>
        <a:graphic>
          <a:graphicData uri="http://schemas.openxmlformats.org/presentationml/2006/ole">
            <mc:AlternateContent xmlns:mc="http://schemas.openxmlformats.org/markup-compatibility/2006">
              <mc:Choice xmlns:v="urn:schemas-microsoft-com:vml" Requires="v">
                <p:oleObj spid="_x0000_s22647" name="Equation" r:id="rId42" imgW="211200" imgH="326400" progId="">
                  <p:embed/>
                </p:oleObj>
              </mc:Choice>
              <mc:Fallback>
                <p:oleObj name="Equation" r:id="rId42" imgW="211200" imgH="326400" progId="">
                  <p:embed/>
                  <p:pic>
                    <p:nvPicPr>
                      <p:cNvPr id="0" name="Picture 19"/>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4667902" y="3180090"/>
                        <a:ext cx="209549" cy="3238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2" name="对象 41"/>
          <p:cNvGraphicFramePr>
            <a:graphicFrameLocks noChangeAspect="1"/>
          </p:cNvGraphicFramePr>
          <p:nvPr/>
        </p:nvGraphicFramePr>
        <p:xfrm>
          <a:off x="5153677" y="3180536"/>
          <a:ext cx="209549" cy="333374"/>
        </p:xfrm>
        <a:graphic>
          <a:graphicData uri="http://schemas.openxmlformats.org/presentationml/2006/ole">
            <mc:AlternateContent xmlns:mc="http://schemas.openxmlformats.org/markup-compatibility/2006">
              <mc:Choice xmlns:v="urn:schemas-microsoft-com:vml" Requires="v">
                <p:oleObj spid="_x0000_s22648" name="Equation" r:id="rId44" imgW="211200" imgH="336000" progId="">
                  <p:embed/>
                </p:oleObj>
              </mc:Choice>
              <mc:Fallback>
                <p:oleObj name="Equation" r:id="rId44" imgW="211200" imgH="336000" progId="">
                  <p:embed/>
                  <p:pic>
                    <p:nvPicPr>
                      <p:cNvPr id="0" name="Picture 20"/>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5153677" y="3180536"/>
                        <a:ext cx="209549" cy="3333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3" name="对象 42"/>
          <p:cNvGraphicFramePr>
            <a:graphicFrameLocks noChangeAspect="1"/>
          </p:cNvGraphicFramePr>
          <p:nvPr/>
        </p:nvGraphicFramePr>
        <p:xfrm>
          <a:off x="5639452" y="3180090"/>
          <a:ext cx="209549" cy="323849"/>
        </p:xfrm>
        <a:graphic>
          <a:graphicData uri="http://schemas.openxmlformats.org/presentationml/2006/ole">
            <mc:AlternateContent xmlns:mc="http://schemas.openxmlformats.org/markup-compatibility/2006">
              <mc:Choice xmlns:v="urn:schemas-microsoft-com:vml" Requires="v">
                <p:oleObj spid="_x0000_s22649" name="Equation" r:id="rId46" imgW="211200" imgH="326400" progId="">
                  <p:embed/>
                </p:oleObj>
              </mc:Choice>
              <mc:Fallback>
                <p:oleObj name="Equation" r:id="rId46" imgW="211200" imgH="326400" progId="">
                  <p:embed/>
                  <p:pic>
                    <p:nvPicPr>
                      <p:cNvPr id="0" name="Picture 21"/>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5639452" y="3180090"/>
                        <a:ext cx="209549" cy="3238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6147" kern="0" spc="39152"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1609"/>
              </a:spcBef>
              <a:buNone/>
            </a:pPr>
            <a:r>
              <a:rPr lang="zh-CN" altLang="en-US" sz="1530" kern="0" dirty="0">
                <a:solidFill>
                  <a:srgbClr val="000000"/>
                </a:solidFill>
                <a:latin typeface="Times New Roman" pitchFamily="65" charset="-122"/>
                <a:ea typeface="宋体" pitchFamily="65" charset="-122"/>
              </a:rPr>
              <a:t>图(a)</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可知,Li原子的第一电离能为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kJ·mol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,O</a:t>
            </a:r>
            <a:r>
              <a:rPr lang="zh-CN" altLang="en-US" sz="1282" kern="0" spc="36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O键键能为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kJ·mol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,Li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O晶格能为</a:t>
            </a:r>
            <a:r>
              <a:rPr lang="zh-CN" altLang="en-US" sz="1530" u="sng" kern="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kJ·mol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a:t>
            </a:r>
            <a:endParaRPr lang="zh-CN" altLang="en-US"/>
          </a:p>
        </p:txBody>
      </p:sp>
      <p:pic>
        <p:nvPicPr>
          <p:cNvPr id="3" name="图片 3" descr="textimage65.jpeg"/>
          <p:cNvPicPr>
            <a:picLocks noChangeAspect="1"/>
          </p:cNvPicPr>
          <p:nvPr/>
        </p:nvPicPr>
        <p:blipFill>
          <a:blip r:embed="rId4" cstate="print"/>
          <a:stretch>
            <a:fillRect/>
          </a:stretch>
        </p:blipFill>
        <p:spPr>
          <a:xfrm>
            <a:off x="744178" y="1263058"/>
            <a:ext cx="5344743" cy="1522013"/>
          </a:xfrm>
          <a:prstGeom prst="rect">
            <a:avLst/>
          </a:prstGeom>
        </p:spPr>
      </p:pic>
      <p:pic>
        <p:nvPicPr>
          <p:cNvPr id="4" name="图片 4" descr="textimage66.jpeg"/>
          <p:cNvPicPr>
            <a:picLocks noChangeAspect="1"/>
          </p:cNvPicPr>
          <p:nvPr/>
        </p:nvPicPr>
        <p:blipFill>
          <a:blip r:embed="rId5" cstate="print"/>
          <a:stretch>
            <a:fillRect/>
          </a:stretch>
        </p:blipFill>
        <p:spPr>
          <a:xfrm>
            <a:off x="4276789" y="3126542"/>
            <a:ext cx="209550" cy="219075"/>
          </a:xfrm>
          <a:prstGeom prst="rect">
            <a:avLst/>
          </a:prstGeom>
        </p:spPr>
      </p:pic>
    </p:spTree>
    <p:custDataLst>
      <p:custData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(1)D　C</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(2)Li</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核电荷数较大</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(3)正四面体　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AB</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(4)520　498　2 908</a:t>
            </a:r>
            <a:endParaRPr lang="zh-CN" altLang="en-US" dirty="0"/>
          </a:p>
        </p:txBody>
      </p:sp>
      <p:sp>
        <p:nvSpPr>
          <p:cNvPr id="3" name="TextBox 2"/>
          <p:cNvSpPr txBox="1"/>
          <p:nvPr/>
        </p:nvSpPr>
        <p:spPr>
          <a:xfrm>
            <a:off x="540000" y="2574954"/>
            <a:ext cx="8127000" cy="29170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(1)根据能量1s&lt;2s&lt;2p,可知能量最低的是D,能量最高的是C。</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中Al的价层电子对数为4,故Al采取sp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杂化,该离子空间构型为正四面体。Li</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与Al</a:t>
            </a:r>
            <a:r>
              <a:rPr lang="zh-CN" altLang="en-US" sz="1412" kern="0" spc="387"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以离子键结合,Al</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中Al与H之间是σ键,A、B项正确。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(4)第一电离能是气态电中性基态原子失去一个电子转化为气态基态正离子所需要的最低能</a:t>
            </a:r>
            <a:br>
              <a:rPr dirty="0"/>
            </a:br>
            <a:r>
              <a:rPr lang="zh-CN" altLang="en-US" sz="1530" kern="0" dirty="0">
                <a:solidFill>
                  <a:srgbClr val="000000"/>
                </a:solidFill>
                <a:latin typeface="Times New Roman" pitchFamily="65" charset="-122"/>
                <a:ea typeface="宋体" pitchFamily="65" charset="-122"/>
              </a:rPr>
              <a:t>量,故Li原子的第一电离能为</a:t>
            </a:r>
            <a:r>
              <a:rPr lang="zh-CN" altLang="en-US" sz="2065" kern="0" spc="685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=520 kJ·mol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。O</a:t>
            </a:r>
            <a:r>
              <a:rPr lang="zh-CN" altLang="en-US" sz="1010" kern="0" spc="63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O(g)</a:t>
            </a:r>
            <a:r>
              <a:rPr lang="zh-CN" altLang="en-US" sz="1010" kern="0" spc="191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2O(g)所吸收的能量即</a:t>
            </a:r>
            <a:endParaRPr lang="zh-CN" altLang="en-US" dirty="0"/>
          </a:p>
          <a:p>
            <a:pPr marL="0" indent="0" eaLnBrk="0" latinLnBrk="1" hangingPunct="0">
              <a:lnSpc>
                <a:spcPct val="150000"/>
              </a:lnSpc>
              <a:spcBef>
                <a:spcPts val="67"/>
              </a:spcBef>
              <a:buNone/>
            </a:pPr>
            <a:r>
              <a:rPr lang="zh-CN" altLang="en-US" sz="1530" kern="0" dirty="0">
                <a:solidFill>
                  <a:srgbClr val="000000"/>
                </a:solidFill>
                <a:latin typeface="Times New Roman" pitchFamily="65" charset="-122"/>
                <a:ea typeface="宋体" pitchFamily="65" charset="-122"/>
              </a:rPr>
              <a:t>为O</a:t>
            </a:r>
            <a:r>
              <a:rPr lang="zh-CN" altLang="en-US" sz="1282" kern="0" spc="36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O键的键能,故O</a:t>
            </a:r>
            <a:r>
              <a:rPr lang="zh-CN" altLang="en-US" sz="1282" kern="0" spc="36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O键的键能为249 kJ·mol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2=498 kJ·mol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。离子晶体的晶格能是气</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态离子形成1 mol离子晶体所释放的能量,题图中:2Li</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(g)+O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Li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O(晶体)    Δ</a:t>
            </a:r>
            <a:r>
              <a:rPr lang="zh-CN" altLang="en-US" sz="1530" i="1" kern="0" dirty="0">
                <a:solidFill>
                  <a:srgbClr val="000000"/>
                </a:solidFill>
                <a:latin typeface="Times New Roman" pitchFamily="65" charset="-122"/>
                <a:ea typeface="宋体" pitchFamily="65" charset="-122"/>
              </a:rPr>
              <a:t>H</a:t>
            </a:r>
            <a:r>
              <a:rPr lang="zh-CN" altLang="en-US" sz="1530" kern="0" dirty="0">
                <a:solidFill>
                  <a:srgbClr val="000000"/>
                </a:solidFill>
                <a:latin typeface="Times New Roman" pitchFamily="65" charset="-122"/>
                <a:ea typeface="宋体" pitchFamily="65" charset="-122"/>
              </a:rPr>
              <a:t>=-2 908 kJ</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,故Li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O晶格能为2 908 kJ·mol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4" name="图片 3" descr="textimage67.jpeg"/>
          <p:cNvPicPr>
            <a:picLocks noChangeAspect="1"/>
          </p:cNvPicPr>
          <p:nvPr/>
        </p:nvPicPr>
        <p:blipFill>
          <a:blip r:embed="rId5" cstate="print"/>
          <a:stretch>
            <a:fillRect/>
          </a:stretch>
        </p:blipFill>
        <p:spPr>
          <a:xfrm>
            <a:off x="5422699" y="4146462"/>
            <a:ext cx="209549" cy="219074"/>
          </a:xfrm>
          <a:prstGeom prst="rect">
            <a:avLst/>
          </a:prstGeom>
        </p:spPr>
      </p:pic>
      <p:pic>
        <p:nvPicPr>
          <p:cNvPr id="5" name="图片 4" descr="textimage68.jpeg"/>
          <p:cNvPicPr>
            <a:picLocks noChangeAspect="1"/>
          </p:cNvPicPr>
          <p:nvPr/>
        </p:nvPicPr>
        <p:blipFill>
          <a:blip r:embed="rId6"/>
          <a:stretch>
            <a:fillRect/>
          </a:stretch>
        </p:blipFill>
        <p:spPr>
          <a:xfrm>
            <a:off x="5999312" y="4146462"/>
            <a:ext cx="371474" cy="219074"/>
          </a:xfrm>
          <a:prstGeom prst="rect">
            <a:avLst/>
          </a:prstGeom>
        </p:spPr>
      </p:pic>
      <p:pic>
        <p:nvPicPr>
          <p:cNvPr id="6" name="图片 5" descr="textimage69.jpeg"/>
          <p:cNvPicPr>
            <a:picLocks noChangeAspect="1"/>
          </p:cNvPicPr>
          <p:nvPr/>
        </p:nvPicPr>
        <p:blipFill>
          <a:blip r:embed="rId5" cstate="print"/>
          <a:stretch>
            <a:fillRect/>
          </a:stretch>
        </p:blipFill>
        <p:spPr>
          <a:xfrm>
            <a:off x="874789" y="4543617"/>
            <a:ext cx="209549" cy="219074"/>
          </a:xfrm>
          <a:prstGeom prst="rect">
            <a:avLst/>
          </a:prstGeom>
        </p:spPr>
      </p:pic>
      <p:pic>
        <p:nvPicPr>
          <p:cNvPr id="7" name="图片 6" descr="textimage70.jpeg"/>
          <p:cNvPicPr>
            <a:picLocks noChangeAspect="1"/>
          </p:cNvPicPr>
          <p:nvPr/>
        </p:nvPicPr>
        <p:blipFill>
          <a:blip r:embed="rId5" cstate="print"/>
          <a:stretch>
            <a:fillRect/>
          </a:stretch>
        </p:blipFill>
        <p:spPr>
          <a:xfrm>
            <a:off x="2434318" y="4543617"/>
            <a:ext cx="209550" cy="219075"/>
          </a:xfrm>
          <a:prstGeom prst="rect">
            <a:avLst/>
          </a:prstGeom>
        </p:spPr>
      </p:pic>
      <p:pic>
        <p:nvPicPr>
          <p:cNvPr id="8" name="图片 7" descr="textimage71.jpeg"/>
          <p:cNvPicPr>
            <a:picLocks noChangeAspect="1"/>
          </p:cNvPicPr>
          <p:nvPr/>
        </p:nvPicPr>
        <p:blipFill>
          <a:blip r:embed="rId7" cstate="print"/>
          <a:stretch>
            <a:fillRect/>
          </a:stretch>
        </p:blipFill>
        <p:spPr>
          <a:xfrm>
            <a:off x="5699146" y="4897425"/>
            <a:ext cx="371474" cy="219074"/>
          </a:xfrm>
          <a:prstGeom prst="rect">
            <a:avLst/>
          </a:prstGeom>
        </p:spPr>
      </p:pic>
      <p:graphicFrame>
        <p:nvGraphicFramePr>
          <p:cNvPr id="9" name="对象 8"/>
          <p:cNvGraphicFramePr>
            <a:graphicFrameLocks noChangeAspect="1"/>
          </p:cNvGraphicFramePr>
          <p:nvPr/>
        </p:nvGraphicFramePr>
        <p:xfrm>
          <a:off x="961073" y="2988698"/>
          <a:ext cx="228599" cy="257174"/>
        </p:xfrm>
        <a:graphic>
          <a:graphicData uri="http://schemas.openxmlformats.org/presentationml/2006/ole">
            <mc:AlternateContent xmlns:mc="http://schemas.openxmlformats.org/markup-compatibility/2006">
              <mc:Choice xmlns:v="urn:schemas-microsoft-com:vml" Requires="v">
                <p:oleObj spid="_x0000_s135189" name="Equation" r:id="rId8" imgW="230400" imgH="259200" progId="">
                  <p:embed/>
                </p:oleObj>
              </mc:Choice>
              <mc:Fallback>
                <p:oleObj name="Equation" r:id="rId8" imgW="230400" imgH="259200" progId="">
                  <p:embed/>
                  <p:pic>
                    <p:nvPicPr>
                      <p:cNvPr id="0" name="Picture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61073" y="2988698"/>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7859501" y="2988698"/>
          <a:ext cx="228599" cy="257174"/>
        </p:xfrm>
        <a:graphic>
          <a:graphicData uri="http://schemas.openxmlformats.org/presentationml/2006/ole">
            <mc:AlternateContent xmlns:mc="http://schemas.openxmlformats.org/markup-compatibility/2006">
              <mc:Choice xmlns:v="urn:schemas-microsoft-com:vml" Requires="v">
                <p:oleObj spid="_x0000_s135190" name="Equation" r:id="rId10" imgW="230400" imgH="259200" progId="">
                  <p:embed/>
                </p:oleObj>
              </mc:Choice>
              <mc:Fallback>
                <p:oleObj name="Equation" r:id="rId10" imgW="230400" imgH="259200" progId="">
                  <p:embed/>
                  <p:pic>
                    <p:nvPicPr>
                      <p:cNvPr id="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59501" y="2988698"/>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1949400" y="3342506"/>
          <a:ext cx="228600" cy="257175"/>
        </p:xfrm>
        <a:graphic>
          <a:graphicData uri="http://schemas.openxmlformats.org/presentationml/2006/ole">
            <mc:AlternateContent xmlns:mc="http://schemas.openxmlformats.org/markup-compatibility/2006">
              <mc:Choice xmlns:v="urn:schemas-microsoft-com:vml" Requires="v">
                <p:oleObj spid="_x0000_s135191" name="Equation" r:id="rId12" imgW="230400" imgH="259200" progId="">
                  <p:embed/>
                </p:oleObj>
              </mc:Choice>
              <mc:Fallback>
                <p:oleObj name="Equation" r:id="rId12" imgW="230400" imgH="259200" progId="">
                  <p:embed/>
                  <p:pic>
                    <p:nvPicPr>
                      <p:cNvPr id="0"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49400" y="3342506"/>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nvGraphicFramePr>
        <p:xfrm>
          <a:off x="2899757" y="4043856"/>
          <a:ext cx="1133475" cy="447675"/>
        </p:xfrm>
        <a:graphic>
          <a:graphicData uri="http://schemas.openxmlformats.org/presentationml/2006/ole">
            <mc:AlternateContent xmlns:mc="http://schemas.openxmlformats.org/markup-compatibility/2006">
              <mc:Choice xmlns:v="urn:schemas-microsoft-com:vml" Requires="v">
                <p:oleObj spid="_x0000_s135192" name="Equation" r:id="rId14" imgW="1142400" imgH="451200" progId="">
                  <p:embed/>
                </p:oleObj>
              </mc:Choice>
              <mc:Fallback>
                <p:oleObj name="Equation" r:id="rId14" imgW="1142400" imgH="451200" progId="">
                  <p:embed/>
                  <p:pic>
                    <p:nvPicPr>
                      <p:cNvPr id="0" name="Picture 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99757" y="4043856"/>
                        <a:ext cx="1133475" cy="44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.[2018课标Ⅱ,35(1)~(4),12分]硫及其化合物有许多用途,相关物质的物理常数如下表所示:</a:t>
            </a:r>
            <a:endParaRPr lang="zh-CN" altLang="en-US" dirty="0"/>
          </a:p>
        </p:txBody>
      </p:sp>
      <p:sp>
        <p:nvSpPr>
          <p:cNvPr id="3" name="TextBox 3"/>
          <p:cNvSpPr txBox="1"/>
          <p:nvPr/>
        </p:nvSpPr>
        <p:spPr>
          <a:xfrm>
            <a:off x="540000" y="2553768"/>
            <a:ext cx="8127000" cy="37462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回答下列问题:</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(1)基态Fe原子价层电子的电子排布图(轨道表达式)为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,基态S原子电</a:t>
            </a:r>
            <a:br/>
            <a:r>
              <a:rPr lang="zh-CN" altLang="en-US" sz="1530" kern="0" dirty="0">
                <a:solidFill>
                  <a:srgbClr val="000000"/>
                </a:solidFill>
                <a:latin typeface="Times New Roman" pitchFamily="65" charset="-122"/>
                <a:ea typeface="宋体" pitchFamily="65" charset="-122"/>
              </a:rPr>
              <a:t>子占据最高能级的电子云轮廓图为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形。</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(2)根据价层电子对互斥理论,H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的气态分子中,中心原子价层电子对数不同于其</a:t>
            </a:r>
            <a:br/>
            <a:r>
              <a:rPr lang="zh-CN" altLang="en-US" sz="1530" kern="0" dirty="0">
                <a:solidFill>
                  <a:srgbClr val="000000"/>
                </a:solidFill>
                <a:latin typeface="Times New Roman" pitchFamily="65" charset="-122"/>
                <a:ea typeface="宋体" pitchFamily="65" charset="-122"/>
              </a:rPr>
              <a:t>他分子的是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(3)图(a)为S</a:t>
            </a:r>
            <a:r>
              <a:rPr lang="zh-CN" altLang="en-US" sz="1152" kern="0" baseline="-1500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的结构,其熔点和沸点要比二氧化硫的熔点和沸点高很多,主要原因为</a:t>
            </a:r>
            <a:r>
              <a:rPr lang="zh-CN" altLang="en-US" sz="1530" u="sng" kern="0" dirty="0">
                <a:solidFill>
                  <a:srgbClr val="000000"/>
                </a:solidFill>
                <a:latin typeface="Times New Roman" pitchFamily="65" charset="-122"/>
                <a:ea typeface="宋体" pitchFamily="65" charset="-122"/>
              </a:rPr>
              <a:t>　　　　    </a:t>
            </a:r>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p:txBody>
      </p:sp>
      <p:graphicFrame>
        <p:nvGraphicFramePr>
          <p:cNvPr id="4" name="表格 4"/>
          <p:cNvGraphicFramePr>
            <a:graphicFrameLocks noGrp="1"/>
          </p:cNvGraphicFramePr>
          <p:nvPr/>
        </p:nvGraphicFramePr>
        <p:xfrm>
          <a:off x="540000" y="1433808"/>
          <a:ext cx="7739998" cy="1119960"/>
        </p:xfrm>
        <a:graphic>
          <a:graphicData uri="http://schemas.openxmlformats.org/drawingml/2006/table">
            <a:tbl>
              <a:tblPr/>
              <a:tblGrid>
                <a:gridCol w="1105714">
                  <a:extLst>
                    <a:ext uri="{9D8B030D-6E8A-4147-A177-3AD203B41FA5}">
                      <a16:colId xmlns:a16="http://schemas.microsoft.com/office/drawing/2014/main" val="20000"/>
                    </a:ext>
                  </a:extLst>
                </a:gridCol>
                <a:gridCol w="1105714">
                  <a:extLst>
                    <a:ext uri="{9D8B030D-6E8A-4147-A177-3AD203B41FA5}">
                      <a16:colId xmlns:a16="http://schemas.microsoft.com/office/drawing/2014/main" val="20001"/>
                    </a:ext>
                  </a:extLst>
                </a:gridCol>
                <a:gridCol w="1105714">
                  <a:extLst>
                    <a:ext uri="{9D8B030D-6E8A-4147-A177-3AD203B41FA5}">
                      <a16:colId xmlns:a16="http://schemas.microsoft.com/office/drawing/2014/main" val="20002"/>
                    </a:ext>
                  </a:extLst>
                </a:gridCol>
                <a:gridCol w="1105714">
                  <a:extLst>
                    <a:ext uri="{9D8B030D-6E8A-4147-A177-3AD203B41FA5}">
                      <a16:colId xmlns:a16="http://schemas.microsoft.com/office/drawing/2014/main" val="20003"/>
                    </a:ext>
                  </a:extLst>
                </a:gridCol>
                <a:gridCol w="1105714">
                  <a:extLst>
                    <a:ext uri="{9D8B030D-6E8A-4147-A177-3AD203B41FA5}">
                      <a16:colId xmlns:a16="http://schemas.microsoft.com/office/drawing/2014/main" val="20004"/>
                    </a:ext>
                  </a:extLst>
                </a:gridCol>
                <a:gridCol w="1105714">
                  <a:extLst>
                    <a:ext uri="{9D8B030D-6E8A-4147-A177-3AD203B41FA5}">
                      <a16:colId xmlns:a16="http://schemas.microsoft.com/office/drawing/2014/main" val="20005"/>
                    </a:ext>
                  </a:extLst>
                </a:gridCol>
                <a:gridCol w="1105714">
                  <a:extLst>
                    <a:ext uri="{9D8B030D-6E8A-4147-A177-3AD203B41FA5}">
                      <a16:colId xmlns:a16="http://schemas.microsoft.com/office/drawing/2014/main" val="20006"/>
                    </a:ext>
                  </a:extLst>
                </a:gridCol>
              </a:tblGrid>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H</a:t>
                      </a:r>
                      <a:r>
                        <a:rPr lang="zh-CN" altLang="en-US" sz="747" kern="0" baseline="-15000" dirty="0">
                          <a:solidFill>
                            <a:srgbClr val="000000"/>
                          </a:solidFill>
                          <a:latin typeface="Times New Roman" pitchFamily="65" charset="-122"/>
                          <a:ea typeface="宋体" pitchFamily="65" charset="-122"/>
                        </a:rPr>
                        <a:t>2</a:t>
                      </a:r>
                      <a:r>
                        <a:rPr lang="zh-CN" altLang="en-US" sz="992" kern="0" dirty="0">
                          <a:solidFill>
                            <a:srgbClr val="000000"/>
                          </a:solidFill>
                          <a:latin typeface="Times New Roman" pitchFamily="65" charset="-122"/>
                          <a:ea typeface="宋体" pitchFamily="65" charset="-122"/>
                        </a:rPr>
                        <a:t>S</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S</a:t>
                      </a:r>
                      <a:r>
                        <a:rPr lang="zh-CN" altLang="en-US" sz="747" kern="0" baseline="-15000" dirty="0">
                          <a:solidFill>
                            <a:srgbClr val="000000"/>
                          </a:solidFill>
                          <a:latin typeface="Times New Roman" pitchFamily="65" charset="-122"/>
                          <a:ea typeface="宋体" pitchFamily="65" charset="-122"/>
                        </a:rPr>
                        <a:t>8</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FeS</a:t>
                      </a:r>
                      <a:r>
                        <a:rPr lang="zh-CN" altLang="en-US" sz="747" kern="0" baseline="-15000" dirty="0">
                          <a:solidFill>
                            <a:srgbClr val="000000"/>
                          </a:solidFill>
                          <a:latin typeface="Times New Roman" pitchFamily="65" charset="-122"/>
                          <a:ea typeface="宋体" pitchFamily="65" charset="-122"/>
                        </a:rPr>
                        <a:t>2</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SO</a:t>
                      </a:r>
                      <a:r>
                        <a:rPr lang="zh-CN" altLang="en-US" sz="747" kern="0" baseline="-15000" dirty="0">
                          <a:solidFill>
                            <a:srgbClr val="000000"/>
                          </a:solidFill>
                          <a:latin typeface="Times New Roman" pitchFamily="65" charset="-122"/>
                          <a:ea typeface="宋体" pitchFamily="65" charset="-122"/>
                        </a:rPr>
                        <a:t>2</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SO</a:t>
                      </a:r>
                      <a:r>
                        <a:rPr lang="zh-CN" altLang="en-US" sz="747" kern="0" baseline="-15000" dirty="0">
                          <a:solidFill>
                            <a:srgbClr val="000000"/>
                          </a:solidFill>
                          <a:latin typeface="Times New Roman" pitchFamily="65" charset="-122"/>
                          <a:ea typeface="宋体" pitchFamily="65" charset="-122"/>
                        </a:rPr>
                        <a:t>3</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H</a:t>
                      </a:r>
                      <a:r>
                        <a:rPr lang="zh-CN" altLang="en-US" sz="747" kern="0" baseline="-15000" dirty="0">
                          <a:solidFill>
                            <a:srgbClr val="000000"/>
                          </a:solidFill>
                          <a:latin typeface="Times New Roman" pitchFamily="65" charset="-122"/>
                          <a:ea typeface="宋体" pitchFamily="65" charset="-122"/>
                        </a:rPr>
                        <a:t>2</a:t>
                      </a:r>
                      <a:r>
                        <a:rPr lang="zh-CN" altLang="en-US" sz="992" kern="0" dirty="0">
                          <a:solidFill>
                            <a:srgbClr val="000000"/>
                          </a:solidFill>
                          <a:latin typeface="Times New Roman" pitchFamily="65" charset="-122"/>
                          <a:ea typeface="宋体" pitchFamily="65" charset="-122"/>
                        </a:rPr>
                        <a:t>SO</a:t>
                      </a:r>
                      <a:r>
                        <a:rPr lang="zh-CN" altLang="en-US" sz="747" kern="0" baseline="-15000" dirty="0">
                          <a:solidFill>
                            <a:srgbClr val="000000"/>
                          </a:solidFill>
                          <a:latin typeface="Times New Roman" pitchFamily="65" charset="-122"/>
                          <a:ea typeface="宋体" pitchFamily="65" charset="-122"/>
                        </a:rPr>
                        <a:t>4</a:t>
                      </a:r>
                    </a:p>
                  </a:txBody>
                  <a:tcPr marL="45720" marR="45720"/>
                </a:tc>
                <a:extLst>
                  <a:ext uri="{0D108BD9-81ED-4DB2-BD59-A6C34878D82A}">
                    <a16:rowId xmlns:a16="http://schemas.microsoft.com/office/drawing/2014/main" val="10000"/>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熔点/℃</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-85.5</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115.2</a:t>
                      </a:r>
                    </a:p>
                  </a:txBody>
                  <a:tcPr marL="45720" marR="45720"/>
                </a:tc>
                <a:tc rowSpan="2">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&gt;600(分解)</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-75.5</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16.8</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10.3</a:t>
                      </a:r>
                    </a:p>
                  </a:txBody>
                  <a:tcPr marL="45720" marR="45720"/>
                </a:tc>
                <a:extLst>
                  <a:ext uri="{0D108BD9-81ED-4DB2-BD59-A6C34878D82A}">
                    <a16:rowId xmlns:a16="http://schemas.microsoft.com/office/drawing/2014/main" val="10001"/>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沸点/℃</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-60.3</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444.6</a:t>
                      </a:r>
                    </a:p>
                  </a:txBody>
                  <a:tcPr marL="45720" marR="45720"/>
                </a:tc>
                <a:tc vMerge="1">
                  <a:txBody>
                    <a:bodyPr/>
                    <a:lstStyle/>
                    <a:p>
                      <a:pPr eaLnBrk="0" latinLnBrk="1" hangingPunct="0"/>
                      <a:br/>
                      <a:endParaRP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-10.0</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45.0</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337.0</a:t>
                      </a:r>
                    </a:p>
                  </a:txBody>
                  <a:tcPr marL="45720" marR="45720"/>
                </a:tc>
                <a:extLst>
                  <a:ext uri="{0D108BD9-81ED-4DB2-BD59-A6C34878D82A}">
                    <a16:rowId xmlns:a16="http://schemas.microsoft.com/office/drawing/2014/main" val="10002"/>
                  </a:ext>
                </a:extLst>
              </a:tr>
            </a:tbl>
          </a:graphicData>
        </a:graphic>
      </p:graphicFrame>
    </p:spTree>
    <p:custDataLst>
      <p:custData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8269" kern="0" spc="3373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2411"/>
              </a:spcBef>
              <a:buNone/>
            </a:pPr>
            <a:r>
              <a:rPr lang="zh-CN" altLang="en-US" sz="1530" kern="0" dirty="0">
                <a:solidFill>
                  <a:srgbClr val="000000"/>
                </a:solidFill>
                <a:latin typeface="Times New Roman" pitchFamily="65" charset="-122"/>
                <a:ea typeface="宋体" pitchFamily="65" charset="-122"/>
              </a:rPr>
              <a:t>(4)气态三氧化硫以单分子形式存在,其分子的立体构型为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形,其中共价键的类型</a:t>
            </a:r>
            <a:br/>
            <a:r>
              <a:rPr lang="zh-CN" altLang="en-US" sz="1530" kern="0" dirty="0">
                <a:solidFill>
                  <a:srgbClr val="000000"/>
                </a:solidFill>
                <a:latin typeface="Times New Roman" pitchFamily="65" charset="-122"/>
                <a:ea typeface="宋体" pitchFamily="65" charset="-122"/>
              </a:rPr>
              <a:t>有</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种;固体三氧化硫中存在如图(b)所示的三聚分子,该分子中S原子的杂化轨道类型为</a:t>
            </a:r>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p:txBody>
      </p:sp>
      <p:pic>
        <p:nvPicPr>
          <p:cNvPr id="3" name="图片 3" descr="textimage72.jpeg"/>
          <p:cNvPicPr>
            <a:picLocks noChangeAspect="1"/>
          </p:cNvPicPr>
          <p:nvPr/>
        </p:nvPicPr>
        <p:blipFill>
          <a:blip r:embed="rId4"/>
          <a:stretch>
            <a:fillRect/>
          </a:stretch>
        </p:blipFill>
        <p:spPr>
          <a:xfrm>
            <a:off x="2238851" y="1114392"/>
            <a:ext cx="4729297" cy="2001506"/>
          </a:xfrm>
          <a:prstGeom prst="rect">
            <a:avLst/>
          </a:prstGeom>
        </p:spPr>
      </p:pic>
    </p:spTree>
    <p:custDataLst>
      <p:custData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97105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t>
            </a:r>
            <a:r>
              <a:rPr lang="zh-CN" altLang="en-US" sz="3698" kern="0" spc="2592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哑铃(纺锤)</a:t>
            </a:r>
            <a:endParaRPr lang="zh-CN" altLang="en-US" dirty="0"/>
          </a:p>
          <a:p>
            <a:pPr marL="0" indent="0" eaLnBrk="0" latinLnBrk="1" hangingPunct="0">
              <a:lnSpc>
                <a:spcPct val="150000"/>
              </a:lnSpc>
              <a:spcBef>
                <a:spcPts val="819"/>
              </a:spcBef>
              <a:buNone/>
            </a:pP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(3)S</a:t>
            </a:r>
            <a:r>
              <a:rPr lang="zh-CN" altLang="en-US" sz="1152" kern="0" baseline="-1500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相对分子质量大,分子间范德华力强</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(4)平面三角　2　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73.jpeg"/>
          <p:cNvPicPr>
            <a:picLocks noChangeAspect="1"/>
          </p:cNvPicPr>
          <p:nvPr/>
        </p:nvPicPr>
        <p:blipFill>
          <a:blip r:embed="rId4"/>
          <a:stretch>
            <a:fillRect/>
          </a:stretch>
        </p:blipFill>
        <p:spPr>
          <a:xfrm>
            <a:off x="1349873" y="1155151"/>
            <a:ext cx="3762375" cy="923925"/>
          </a:xfrm>
          <a:prstGeom prst="rect">
            <a:avLst/>
          </a:prstGeom>
        </p:spPr>
      </p:pic>
    </p:spTree>
    <p:custDataLst>
      <p:custData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67365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本题考查电子排布图、电子云、中心原子价层电子对数计算、分子构型、杂化轨道</a:t>
            </a:r>
            <a:br>
              <a:rPr dirty="0"/>
            </a:br>
            <a:r>
              <a:rPr lang="zh-CN" altLang="en-US" sz="1530" kern="0" dirty="0">
                <a:solidFill>
                  <a:srgbClr val="000000"/>
                </a:solidFill>
                <a:latin typeface="Times New Roman" pitchFamily="65" charset="-122"/>
                <a:ea typeface="宋体" pitchFamily="65" charset="-122"/>
              </a:rPr>
              <a:t>类型等。(1)基态Fe原子价层电子排布式为3d</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,排布图为</a:t>
            </a:r>
            <a:br>
              <a:rPr dirty="0"/>
            </a:br>
            <a:r>
              <a:rPr lang="zh-CN" altLang="en-US" sz="3698" kern="0" spc="2592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;基态S原子电子排布式为1s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,最高能</a:t>
            </a:r>
            <a:endParaRPr lang="zh-CN" altLang="en-US" dirty="0"/>
          </a:p>
          <a:p>
            <a:pPr marL="0" indent="0" eaLnBrk="0" latinLnBrk="1" hangingPunct="0">
              <a:lnSpc>
                <a:spcPct val="150000"/>
              </a:lnSpc>
              <a:spcBef>
                <a:spcPts val="819"/>
              </a:spcBef>
              <a:buNone/>
            </a:pPr>
            <a:r>
              <a:rPr lang="zh-CN" altLang="en-US" sz="1530" kern="0" dirty="0">
                <a:solidFill>
                  <a:srgbClr val="000000"/>
                </a:solidFill>
                <a:latin typeface="Times New Roman" pitchFamily="65" charset="-122"/>
                <a:ea typeface="宋体" pitchFamily="65" charset="-122"/>
              </a:rPr>
              <a:t>级为3p,电子云轮廓图为哑铃形。(2)中心原子价层电子对数:H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S为2+</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1)=4;SO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为2+</a:t>
            </a:r>
            <a:r>
              <a:rPr lang="zh-CN" altLang="en-US" sz="2000" kern="0" spc="-80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77"/>
              </a:spcBef>
              <a:buNone/>
            </a:pP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2)=3;SO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为3+</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3)=3。(3)S</a:t>
            </a:r>
            <a:r>
              <a:rPr lang="zh-CN" altLang="en-US" sz="1152" kern="0" baseline="-1500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和SO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均为分子晶体,S</a:t>
            </a:r>
            <a:r>
              <a:rPr lang="zh-CN" altLang="en-US" sz="1152" kern="0" baseline="-1500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的相对分子质量比SO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的相对</a:t>
            </a:r>
            <a:endParaRPr lang="zh-CN" altLang="en-US" dirty="0"/>
          </a:p>
          <a:p>
            <a:pPr marL="0" indent="0" eaLnBrk="0" latinLnBrk="1" hangingPunct="0">
              <a:lnSpc>
                <a:spcPct val="150000"/>
              </a:lnSpc>
              <a:spcBef>
                <a:spcPts val="177"/>
              </a:spcBef>
              <a:buNone/>
            </a:pPr>
            <a:r>
              <a:rPr lang="zh-CN" altLang="en-US" sz="1530" kern="0" dirty="0">
                <a:solidFill>
                  <a:srgbClr val="000000"/>
                </a:solidFill>
                <a:latin typeface="Times New Roman" pitchFamily="65" charset="-122"/>
                <a:ea typeface="宋体" pitchFamily="65" charset="-122"/>
              </a:rPr>
              <a:t>分子质量大很多,范德华力更强,所以S</a:t>
            </a:r>
            <a:r>
              <a:rPr lang="zh-CN" altLang="en-US" sz="1152" kern="0" baseline="-1500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的熔点和沸点要比SO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的高很多。(4)SO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分子中中心原</a:t>
            </a:r>
            <a:br>
              <a:rPr dirty="0"/>
            </a:br>
            <a:r>
              <a:rPr lang="zh-CN" altLang="en-US" sz="1530" kern="0" dirty="0">
                <a:solidFill>
                  <a:srgbClr val="000000"/>
                </a:solidFill>
                <a:latin typeface="Times New Roman" pitchFamily="65" charset="-122"/>
                <a:ea typeface="宋体" pitchFamily="65" charset="-122"/>
              </a:rPr>
              <a:t>子价层电子对数为3,无孤电子对,故SO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分子的立体构型为平面三角形;SO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分子的结构式为</a:t>
            </a:r>
            <a:br>
              <a:rPr dirty="0"/>
            </a:br>
            <a:r>
              <a:rPr lang="zh-CN" altLang="en-US" sz="3926" kern="0" spc="147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,其中既有σ键又有π键;由图(b)可知三聚分子中每个S原子与4个O原子形成4个σ键,故</a:t>
            </a:r>
            <a:endParaRPr lang="zh-CN" altLang="en-US" dirty="0"/>
          </a:p>
          <a:p>
            <a:pPr marL="0" indent="0" eaLnBrk="0" latinLnBrk="1" hangingPunct="0">
              <a:lnSpc>
                <a:spcPct val="150000"/>
              </a:lnSpc>
              <a:spcBef>
                <a:spcPts val="905"/>
              </a:spcBef>
              <a:buNone/>
            </a:pPr>
            <a:r>
              <a:rPr lang="zh-CN" altLang="en-US" sz="1530" kern="0" dirty="0">
                <a:solidFill>
                  <a:srgbClr val="000000"/>
                </a:solidFill>
                <a:latin typeface="Times New Roman" pitchFamily="65" charset="-122"/>
                <a:ea typeface="宋体" pitchFamily="65" charset="-122"/>
              </a:rPr>
              <a:t>其杂化轨道类型为sp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74.jpeg"/>
          <p:cNvPicPr>
            <a:picLocks noChangeAspect="1"/>
          </p:cNvPicPr>
          <p:nvPr/>
        </p:nvPicPr>
        <p:blipFill>
          <a:blip r:embed="rId5"/>
          <a:stretch>
            <a:fillRect/>
          </a:stretch>
        </p:blipFill>
        <p:spPr>
          <a:xfrm>
            <a:off x="540000" y="1862767"/>
            <a:ext cx="3762375" cy="923925"/>
          </a:xfrm>
          <a:prstGeom prst="rect">
            <a:avLst/>
          </a:prstGeom>
        </p:spPr>
      </p:pic>
      <p:pic>
        <p:nvPicPr>
          <p:cNvPr id="4" name="图片 4" descr="textimage75.jpeg"/>
          <p:cNvPicPr>
            <a:picLocks noChangeAspect="1"/>
          </p:cNvPicPr>
          <p:nvPr/>
        </p:nvPicPr>
        <p:blipFill>
          <a:blip r:embed="rId6"/>
          <a:stretch>
            <a:fillRect/>
          </a:stretch>
        </p:blipFill>
        <p:spPr>
          <a:xfrm>
            <a:off x="540000" y="4503757"/>
            <a:ext cx="685799" cy="990599"/>
          </a:xfrm>
          <a:prstGeom prst="rect">
            <a:avLst/>
          </a:prstGeom>
        </p:spPr>
      </p:pic>
      <p:graphicFrame>
        <p:nvGraphicFramePr>
          <p:cNvPr id="6" name="对象 5"/>
          <p:cNvGraphicFramePr>
            <a:graphicFrameLocks noChangeAspect="1"/>
          </p:cNvGraphicFramePr>
          <p:nvPr/>
        </p:nvGraphicFramePr>
        <p:xfrm>
          <a:off x="6233224" y="2808137"/>
          <a:ext cx="152399" cy="428624"/>
        </p:xfrm>
        <a:graphic>
          <a:graphicData uri="http://schemas.openxmlformats.org/presentationml/2006/ole">
            <mc:AlternateContent xmlns:mc="http://schemas.openxmlformats.org/markup-compatibility/2006">
              <mc:Choice xmlns:v="urn:schemas-microsoft-com:vml" Requires="v">
                <p:oleObj spid="_x0000_s24593" name="Equation" r:id="rId7" imgW="153600" imgH="432000" progId="">
                  <p:embed/>
                </p:oleObj>
              </mc:Choice>
              <mc:Fallback>
                <p:oleObj name="Equation" r:id="rId7" imgW="153600" imgH="4320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33224" y="2808137"/>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1818293770"/>
              </p:ext>
            </p:extLst>
          </p:nvPr>
        </p:nvGraphicFramePr>
        <p:xfrm>
          <a:off x="382652" y="3236761"/>
          <a:ext cx="152399" cy="428624"/>
        </p:xfrm>
        <a:graphic>
          <a:graphicData uri="http://schemas.openxmlformats.org/presentationml/2006/ole">
            <mc:AlternateContent xmlns:mc="http://schemas.openxmlformats.org/markup-compatibility/2006">
              <mc:Choice xmlns:v="urn:schemas-microsoft-com:vml" Requires="v">
                <p:oleObj spid="_x0000_s24594" name="Equation" r:id="rId9" imgW="153600" imgH="432000" progId="">
                  <p:embed/>
                </p:oleObj>
              </mc:Choice>
              <mc:Fallback>
                <p:oleObj name="Equation" r:id="rId9" imgW="153600" imgH="4320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2652" y="3236761"/>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2208479" y="3293063"/>
          <a:ext cx="152399" cy="428624"/>
        </p:xfrm>
        <a:graphic>
          <a:graphicData uri="http://schemas.openxmlformats.org/presentationml/2006/ole">
            <mc:AlternateContent xmlns:mc="http://schemas.openxmlformats.org/markup-compatibility/2006">
              <mc:Choice xmlns:v="urn:schemas-microsoft-com:vml" Requires="v">
                <p:oleObj spid="_x0000_s24595" name="Equation" r:id="rId11" imgW="153600" imgH="432000" progId="">
                  <p:embed/>
                </p:oleObj>
              </mc:Choice>
              <mc:Fallback>
                <p:oleObj name="Equation" r:id="rId11" imgW="153600" imgH="4320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08479" y="3293063"/>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[2018课标Ⅲ,35(1)(2)(4),8分]锌在工业中有重要作用,也是人体必需的微量元素。回答下列</a:t>
            </a:r>
            <a:br>
              <a:rPr dirty="0"/>
            </a:br>
            <a:r>
              <a:rPr lang="zh-CN" altLang="en-US" sz="1530" kern="0" dirty="0">
                <a:solidFill>
                  <a:srgbClr val="000000"/>
                </a:solidFill>
                <a:latin typeface="Times New Roman" pitchFamily="65" charset="-122"/>
                <a:ea typeface="宋体" pitchFamily="65" charset="-122"/>
              </a:rPr>
              <a:t>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(1)Zn原子核外电子排布式为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(2)黄铜是人类最早使用的合金之一,主要由Zn和Cu组成。第一电离能</a:t>
            </a:r>
            <a:r>
              <a:rPr lang="zh-CN" altLang="en-US" sz="1530" i="1" kern="0" dirty="0">
                <a:solidFill>
                  <a:srgbClr val="000000"/>
                </a:solidFill>
                <a:latin typeface="Times New Roman" pitchFamily="65" charset="-122"/>
                <a:ea typeface="宋体" pitchFamily="65" charset="-122"/>
              </a:rPr>
              <a:t>I</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(Zn)</a:t>
            </a:r>
            <a:r>
              <a:rPr lang="zh-CN" altLang="en-US" sz="1530" u="sng" kern="0" dirty="0">
                <a:solidFill>
                  <a:srgbClr val="000000"/>
                </a:solidFill>
                <a:latin typeface="Times New Roman" pitchFamily="65" charset="-122"/>
                <a:ea typeface="宋体" pitchFamily="65" charset="-122"/>
              </a:rPr>
              <a:t>　　　    </a:t>
            </a:r>
            <a:r>
              <a:rPr lang="zh-CN" altLang="en-US" sz="1530" i="1" kern="0" dirty="0">
                <a:solidFill>
                  <a:srgbClr val="000000"/>
                </a:solidFill>
                <a:latin typeface="Times New Roman" pitchFamily="65" charset="-122"/>
                <a:ea typeface="宋体" pitchFamily="65" charset="-122"/>
              </a:rPr>
              <a:t>I</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(Cu)(填</a:t>
            </a:r>
            <a:br>
              <a:rPr dirty="0"/>
            </a:br>
            <a:r>
              <a:rPr lang="zh-CN" altLang="en-US" sz="1530" kern="0" dirty="0">
                <a:solidFill>
                  <a:srgbClr val="000000"/>
                </a:solidFill>
                <a:latin typeface="Times New Roman" pitchFamily="65" charset="-122"/>
                <a:ea typeface="宋体" pitchFamily="65" charset="-122"/>
              </a:rPr>
              <a:t>“大于”或“小于”)。原因是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(4)《中华本草》等中医典籍中,记载了炉甘石(ZnCO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)入药,可用于治疗皮肤炎症或表面创</a:t>
            </a:r>
            <a:br>
              <a:rPr dirty="0"/>
            </a:br>
            <a:r>
              <a:rPr lang="zh-CN" altLang="en-US" sz="1530" kern="0" dirty="0">
                <a:solidFill>
                  <a:srgbClr val="000000"/>
                </a:solidFill>
                <a:latin typeface="Times New Roman" pitchFamily="65" charset="-122"/>
                <a:ea typeface="宋体" pitchFamily="65" charset="-122"/>
              </a:rPr>
              <a:t>伤。ZnCO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中,阴离子空间构型为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,C原子的杂化形式为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(2)大于　Zn核外电子排布为全满稳定结构,较难失电子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(4)平面三角形　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540000" y="2237559"/>
            <a:ext cx="8127000" cy="21828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(1)Zn是30号元素,核外有30个电子,故核外电子排布式为1s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10</a:t>
            </a:r>
            <a:br>
              <a:rPr dirty="0"/>
            </a:b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(2)由于Zn的核外电子排布式为[Ar]3d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,Cu的核外电子排布式为[Ar]3d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,Zn核外电子排布</a:t>
            </a:r>
            <a:br>
              <a:rPr dirty="0"/>
            </a:br>
            <a:r>
              <a:rPr lang="zh-CN" altLang="en-US" sz="1530" kern="0" dirty="0">
                <a:solidFill>
                  <a:srgbClr val="000000"/>
                </a:solidFill>
                <a:latin typeface="Times New Roman" pitchFamily="65" charset="-122"/>
                <a:ea typeface="宋体" pitchFamily="65" charset="-122"/>
              </a:rPr>
              <a:t>处于全满稳定状态,第一电离能更大,所以</a:t>
            </a:r>
            <a:r>
              <a:rPr lang="zh-CN" altLang="en-US" sz="1530" i="1" kern="0" dirty="0">
                <a:solidFill>
                  <a:srgbClr val="000000"/>
                </a:solidFill>
                <a:latin typeface="Times New Roman" pitchFamily="65" charset="-122"/>
                <a:ea typeface="宋体" pitchFamily="65" charset="-122"/>
              </a:rPr>
              <a:t>I</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(Zn)&gt;</a:t>
            </a:r>
            <a:r>
              <a:rPr lang="zh-CN" altLang="en-US" sz="1530" i="1" kern="0" dirty="0">
                <a:solidFill>
                  <a:srgbClr val="000000"/>
                </a:solidFill>
                <a:latin typeface="Times New Roman" pitchFamily="65" charset="-122"/>
                <a:ea typeface="宋体" pitchFamily="65" charset="-122"/>
              </a:rPr>
              <a:t>I</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(Cu)。</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(4)ZnCO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中的阴离子为C</a:t>
            </a:r>
            <a:r>
              <a:rPr lang="zh-CN" altLang="en-US" sz="1200" kern="0" spc="104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a:t>
            </a:r>
            <a:r>
              <a:rPr lang="zh-CN" altLang="en-US" sz="1200" kern="0" spc="104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中C原子的价层电子对数为3+</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(4+2-3</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2)=3,且无孤电子</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对,故空间构型为平面三角形,C原子的杂化形式为sp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2597336" y="3790785"/>
          <a:ext cx="285750" cy="257174"/>
        </p:xfrm>
        <a:graphic>
          <a:graphicData uri="http://schemas.openxmlformats.org/presentationml/2006/ole">
            <mc:AlternateContent xmlns:mc="http://schemas.openxmlformats.org/markup-compatibility/2006">
              <mc:Choice xmlns:v="urn:schemas-microsoft-com:vml" Requires="v">
                <p:oleObj spid="_x0000_s149520" name="Equation" r:id="rId5" imgW="288000" imgH="259200" progId="">
                  <p:embed/>
                </p:oleObj>
              </mc:Choice>
              <mc:Fallback>
                <p:oleObj name="Equation" r:id="rId5" imgW="288000" imgH="259200" progId="">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7336" y="3790785"/>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3061349" y="3790785"/>
          <a:ext cx="285750" cy="257174"/>
        </p:xfrm>
        <a:graphic>
          <a:graphicData uri="http://schemas.openxmlformats.org/presentationml/2006/ole">
            <mc:AlternateContent xmlns:mc="http://schemas.openxmlformats.org/markup-compatibility/2006">
              <mc:Choice xmlns:v="urn:schemas-microsoft-com:vml" Requires="v">
                <p:oleObj spid="_x0000_s149521" name="Equation" r:id="rId7" imgW="288000" imgH="259200" progId="">
                  <p:embed/>
                </p:oleObj>
              </mc:Choice>
              <mc:Fallback>
                <p:oleObj name="Equation" r:id="rId7" imgW="288000" imgH="2592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61349" y="3790785"/>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5821998" y="3714436"/>
          <a:ext cx="152399" cy="428624"/>
        </p:xfrm>
        <a:graphic>
          <a:graphicData uri="http://schemas.openxmlformats.org/presentationml/2006/ole">
            <mc:AlternateContent xmlns:mc="http://schemas.openxmlformats.org/markup-compatibility/2006">
              <mc:Choice xmlns:v="urn:schemas-microsoft-com:vml" Requires="v">
                <p:oleObj spid="_x0000_s149522" name="Equation" r:id="rId9" imgW="153600" imgH="432000" progId="">
                  <p:embed/>
                </p:oleObj>
              </mc:Choice>
              <mc:Fallback>
                <p:oleObj name="Equation" r:id="rId9" imgW="153600" imgH="4320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21998" y="3714436"/>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(2017课标Ⅰ,35,15分)钾和碘的相关化合物在化工、医药、材料等领域有着广泛的应用。</a:t>
            </a:r>
            <a:br>
              <a:rPr dirty="0"/>
            </a:br>
            <a:r>
              <a:rPr lang="zh-CN" altLang="en-US" sz="1530" kern="0" dirty="0">
                <a:solidFill>
                  <a:srgbClr val="000000"/>
                </a:solidFill>
                <a:latin typeface="Times New Roman" pitchFamily="65" charset="-122"/>
                <a:ea typeface="宋体" pitchFamily="65" charset="-122"/>
              </a:rPr>
              <a:t>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(1)元素K的焰色反应呈紫红色,其中紫色对应的辐射波长为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nm(填标号)。</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A.404.4　　　B.553.5　　　C.589.2　　　D.670.8</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E.766.5</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(2)基态K原子中,核外电子占据最高能层的符号是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,占据该能层电子的电子云轮廓图形</a:t>
            </a:r>
            <a:br>
              <a:rPr dirty="0"/>
            </a:br>
            <a:r>
              <a:rPr lang="zh-CN" altLang="en-US" sz="1530" kern="0" dirty="0">
                <a:solidFill>
                  <a:srgbClr val="000000"/>
                </a:solidFill>
                <a:latin typeface="Times New Roman" pitchFamily="65" charset="-122"/>
                <a:ea typeface="宋体" pitchFamily="65" charset="-122"/>
              </a:rPr>
              <a:t>状为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。K和Cr属于同一周期,且核外最外层电子构型相同,但金属K的熔点、沸点</a:t>
            </a:r>
            <a:br>
              <a:rPr dirty="0"/>
            </a:br>
            <a:r>
              <a:rPr lang="zh-CN" altLang="en-US" sz="1530" kern="0" dirty="0">
                <a:solidFill>
                  <a:srgbClr val="000000"/>
                </a:solidFill>
                <a:latin typeface="Times New Roman" pitchFamily="65" charset="-122"/>
                <a:ea typeface="宋体" pitchFamily="65" charset="-122"/>
              </a:rPr>
              <a:t>等都比金属Cr低,原因是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(3)X射线衍射测定等发现,I</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AsF</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中存在</a:t>
            </a:r>
            <a:r>
              <a:rPr lang="zh-CN" altLang="en-US" sz="1412" kern="0" spc="-1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离子。</a:t>
            </a:r>
            <a:r>
              <a:rPr lang="zh-CN" altLang="en-US" sz="1412" kern="0" spc="-1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离子的几何构型为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,中心原子的</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杂化形式为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3774557" y="3970400"/>
          <a:ext cx="161925" cy="257174"/>
        </p:xfrm>
        <a:graphic>
          <a:graphicData uri="http://schemas.openxmlformats.org/presentationml/2006/ole">
            <mc:AlternateContent xmlns:mc="http://schemas.openxmlformats.org/markup-compatibility/2006">
              <mc:Choice xmlns:v="urn:schemas-microsoft-com:vml" Requires="v">
                <p:oleObj spid="_x0000_s26636" name="Equation" r:id="rId5" imgW="163200" imgH="259200" progId="">
                  <p:embed/>
                </p:oleObj>
              </mc:Choice>
              <mc:Fallback>
                <p:oleObj name="Equation" r:id="rId5" imgW="163200" imgH="259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4557" y="3970400"/>
                        <a:ext cx="161925"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4519682" y="3970400"/>
          <a:ext cx="161925" cy="257174"/>
        </p:xfrm>
        <a:graphic>
          <a:graphicData uri="http://schemas.openxmlformats.org/presentationml/2006/ole">
            <mc:AlternateContent xmlns:mc="http://schemas.openxmlformats.org/markup-compatibility/2006">
              <mc:Choice xmlns:v="urn:schemas-microsoft-com:vml" Requires="v">
                <p:oleObj spid="_x0000_s26637" name="Equation" r:id="rId7" imgW="163200" imgH="259200" progId="">
                  <p:embed/>
                </p:oleObj>
              </mc:Choice>
              <mc:Fallback>
                <p:oleObj name="Equation" r:id="rId7" imgW="163200" imgH="2592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19682" y="3970400"/>
                        <a:ext cx="161925"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5654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t>
            </a:r>
            <a:r>
              <a:rPr lang="zh-CN" altLang="en-US" sz="1530" kern="0" dirty="0">
                <a:solidFill>
                  <a:srgbClr val="000000"/>
                </a:solidFill>
                <a:latin typeface="Times New Roman" pitchFamily="65" charset="-122"/>
                <a:ea typeface="宋体" pitchFamily="65" charset="-122"/>
              </a:rPr>
              <a:t>(1)sp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平面(正)三角形</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(2)[Ar]3d</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或1s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6</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(3)N</a:t>
            </a:r>
            <a:r>
              <a:rPr lang="zh-CN" altLang="en-US" sz="1412" kern="0" spc="387"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(4)1∶2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a:t>
            </a:r>
            <a:r>
              <a:rPr lang="zh-CN" altLang="en-US" sz="4645" kern="0" spc="457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5.jpeg"/>
          <p:cNvPicPr>
            <a:picLocks noChangeAspect="1"/>
          </p:cNvPicPr>
          <p:nvPr/>
        </p:nvPicPr>
        <p:blipFill>
          <a:blip r:embed="rId5"/>
          <a:stretch>
            <a:fillRect/>
          </a:stretch>
        </p:blipFill>
        <p:spPr>
          <a:xfrm>
            <a:off x="766673" y="2589625"/>
            <a:ext cx="1171575" cy="1200150"/>
          </a:xfrm>
          <a:prstGeom prst="rect">
            <a:avLst/>
          </a:prstGeom>
        </p:spPr>
      </p:pic>
      <p:graphicFrame>
        <p:nvGraphicFramePr>
          <p:cNvPr id="5" name="对象 4"/>
          <p:cNvGraphicFramePr>
            <a:graphicFrameLocks noChangeAspect="1"/>
          </p:cNvGraphicFramePr>
          <p:nvPr/>
        </p:nvGraphicFramePr>
        <p:xfrm>
          <a:off x="907062" y="1847552"/>
          <a:ext cx="228600" cy="257175"/>
        </p:xfrm>
        <a:graphic>
          <a:graphicData uri="http://schemas.openxmlformats.org/presentationml/2006/ole">
            <mc:AlternateContent xmlns:mc="http://schemas.openxmlformats.org/markup-compatibility/2006">
              <mc:Choice xmlns:v="urn:schemas-microsoft-com:vml" Requires="v">
                <p:oleObj spid="_x0000_s4103" name="Equation" r:id="rId6" imgW="230400" imgH="259200" progId="">
                  <p:embed/>
                </p:oleObj>
              </mc:Choice>
              <mc:Fallback>
                <p:oleObj name="Equation" r:id="rId6" imgW="230400" imgH="2592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7062" y="1847552"/>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4536000"/>
            <a:ext cx="8127000" cy="1764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(4)KIO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晶体是一种性能良好的非线性光学材料,具有钙钛矿型的立方结构,边长为</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=0.446 nm,</a:t>
            </a:r>
            <a:br/>
            <a:r>
              <a:rPr lang="zh-CN" altLang="en-US" sz="1530" kern="0" dirty="0">
                <a:solidFill>
                  <a:srgbClr val="000000"/>
                </a:solidFill>
                <a:latin typeface="Times New Roman" pitchFamily="65" charset="-122"/>
                <a:ea typeface="宋体" pitchFamily="65" charset="-122"/>
              </a:rPr>
              <a:t>晶胞中K、I、O分别处于顶角、体心、面心位置,如图所示。K与O间的最短距离为</a:t>
            </a:r>
            <a:r>
              <a:rPr lang="zh-CN" altLang="en-US" sz="1530" u="sng" kern="0" dirty="0">
                <a:solidFill>
                  <a:srgbClr val="000000"/>
                </a:solidFill>
                <a:latin typeface="Times New Roman" pitchFamily="65" charset="-122"/>
                <a:ea typeface="宋体" pitchFamily="65" charset="-122"/>
              </a:rPr>
              <a:t>　　　    </a:t>
            </a:r>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nm,与K紧邻的O个数为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(5)在KIO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晶胞结构的另一种表示中,I处于各顶角位置,则K处于</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位置,O处于</a:t>
            </a:r>
            <a:r>
              <a:rPr lang="zh-CN" altLang="en-US" sz="1530" u="sng" kern="0" dirty="0">
                <a:solidFill>
                  <a:srgbClr val="000000"/>
                </a:solidFill>
                <a:latin typeface="Times New Roman" pitchFamily="65" charset="-122"/>
                <a:ea typeface="宋体" pitchFamily="65" charset="-122"/>
              </a:rPr>
              <a:t>　　　    </a:t>
            </a:r>
            <a:br/>
            <a:r>
              <a:rPr lang="zh-CN" altLang="en-US" sz="1530" kern="0" dirty="0">
                <a:solidFill>
                  <a:srgbClr val="000000"/>
                </a:solidFill>
                <a:latin typeface="Times New Roman" pitchFamily="65" charset="-122"/>
                <a:ea typeface="宋体" pitchFamily="65" charset="-122"/>
              </a:rPr>
              <a:t>位置。</a:t>
            </a:r>
            <a:endParaRPr lang="zh-CN" altLang="en-US"/>
          </a:p>
        </p:txBody>
      </p:sp>
      <p:pic>
        <p:nvPicPr>
          <p:cNvPr id="3" name="图片 3" descr="textimage76.jpeg"/>
          <p:cNvPicPr>
            <a:picLocks noChangeAspect="1"/>
          </p:cNvPicPr>
          <p:nvPr/>
        </p:nvPicPr>
        <p:blipFill>
          <a:blip r:embed="rId4"/>
          <a:stretch>
            <a:fillRect/>
          </a:stretch>
        </p:blipFill>
        <p:spPr>
          <a:xfrm>
            <a:off x="2938424" y="1476053"/>
            <a:ext cx="3330152" cy="2709276"/>
          </a:xfrm>
          <a:prstGeom prst="rect">
            <a:avLst/>
          </a:prstGeom>
        </p:spPr>
      </p:pic>
    </p:spTree>
    <p:custDataLst>
      <p:custData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48501"/>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(2)N　球形　K原子半径较大且价电子数较少,金属键较弱</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(3)V形　sp</a:t>
            </a:r>
            <a:r>
              <a:rPr lang="zh-CN" altLang="en-US" sz="1152" kern="0" baseline="59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(4)0.315　12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(5)体心　棱心</a:t>
            </a:r>
            <a:endParaRPr lang="zh-CN" altLang="en-US" dirty="0"/>
          </a:p>
        </p:txBody>
      </p:sp>
      <p:sp>
        <p:nvSpPr>
          <p:cNvPr id="3" name="TextBox 2"/>
          <p:cNvSpPr txBox="1"/>
          <p:nvPr/>
        </p:nvSpPr>
        <p:spPr>
          <a:xfrm>
            <a:off x="540000" y="2653007"/>
            <a:ext cx="8127000" cy="41076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本题考查了原子结构的基础知识、离子的空间构型、中心原子的杂化形式及离子晶</a:t>
            </a:r>
            <a:br>
              <a:rPr dirty="0"/>
            </a:br>
            <a:r>
              <a:rPr lang="zh-CN" altLang="en-US" sz="1530" kern="0" dirty="0">
                <a:solidFill>
                  <a:srgbClr val="000000"/>
                </a:solidFill>
                <a:latin typeface="Times New Roman" pitchFamily="65" charset="-122"/>
                <a:ea typeface="宋体" pitchFamily="65" charset="-122"/>
              </a:rPr>
              <a:t>体的结构等。</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(1)紫色对应的辐射波长是可见光里最短的,应选A。</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(2)K原子核外共四层电子,最高能层为N层;价层电子排布式为4s</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,电子云轮廓图形状为球形;K</a:t>
            </a:r>
            <a:br>
              <a:rPr dirty="0"/>
            </a:br>
            <a:r>
              <a:rPr lang="zh-CN" altLang="en-US" sz="1530" kern="0" dirty="0">
                <a:solidFill>
                  <a:srgbClr val="000000"/>
                </a:solidFill>
                <a:latin typeface="Times New Roman" pitchFamily="65" charset="-122"/>
                <a:ea typeface="宋体" pitchFamily="65" charset="-122"/>
              </a:rPr>
              <a:t>的原子半径比Cr的原子半径大,K、Cr原子的价层电子排布式分别为4s</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,K的价电子数</a:t>
            </a:r>
            <a:br>
              <a:rPr dirty="0"/>
            </a:br>
            <a:r>
              <a:rPr lang="zh-CN" altLang="en-US" sz="1530" kern="0" dirty="0">
                <a:solidFill>
                  <a:srgbClr val="000000"/>
                </a:solidFill>
                <a:latin typeface="Times New Roman" pitchFamily="65" charset="-122"/>
                <a:ea typeface="宋体" pitchFamily="65" charset="-122"/>
              </a:rPr>
              <a:t>比Cr的价电子数少,原子半径越大,价电子数越少,金属键越弱,熔、沸点越低。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(3)可把</a:t>
            </a:r>
            <a:r>
              <a:rPr lang="zh-CN" altLang="en-US" sz="1200" kern="0" spc="7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改写为I</a:t>
            </a:r>
            <a:r>
              <a:rPr lang="zh-CN" altLang="en-US" sz="1200" kern="0" spc="7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,σ键电子对数为2,孤电子对数为</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(7-1-2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1)=2,即价层电子对数为4,则</a:t>
            </a:r>
            <a:r>
              <a:rPr lang="zh-CN" altLang="en-US" sz="1200" kern="0" spc="74"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的几何构型为V形,中心原子的杂化形式为sp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(4)K与O间的最短距离是面对角线的</a:t>
            </a:r>
            <a:r>
              <a:rPr lang="zh-CN" altLang="en-US" sz="1947" kern="0" spc="-74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,即</a:t>
            </a:r>
            <a:r>
              <a:rPr lang="zh-CN" altLang="en-US" sz="1947" kern="0" spc="-747" dirty="0">
                <a:solidFill>
                  <a:srgbClr val="000000"/>
                </a:solidFill>
                <a:latin typeface="Times New Roman" pitchFamily="65" charset="-122"/>
                <a:ea typeface="宋体" pitchFamily="65" charset="-122"/>
              </a:rPr>
              <a:t> </a:t>
            </a:r>
            <a:r>
              <a:rPr lang="zh-CN" altLang="en-US" sz="1081" kern="0" spc="943" dirty="0">
                <a:solidFill>
                  <a:srgbClr val="000000"/>
                </a:solidFill>
                <a:latin typeface="Times New Roman" pitchFamily="65" charset="-122"/>
                <a:ea typeface="宋体" pitchFamily="65" charset="-122"/>
              </a:rPr>
              <a:t> </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 nm=</a:t>
            </a:r>
            <a:r>
              <a:rPr lang="zh-CN" altLang="en-US" sz="2163" kern="0" spc="86"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0.446 nm</a:t>
            </a:r>
            <a:r>
              <a:rPr lang="zh-CN" altLang="en-US" sz="1530" kern="0" dirty="0">
                <a:solidFill>
                  <a:srgbClr val="000000"/>
                </a:solidFill>
                <a:latin typeface="黑体"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0.315 nm。与K紧邻的O</a:t>
            </a:r>
            <a:endParaRPr lang="zh-CN" altLang="en-US" dirty="0"/>
          </a:p>
          <a:p>
            <a:pPr marL="0" indent="0" eaLnBrk="0" latinLnBrk="1" hangingPunct="0">
              <a:lnSpc>
                <a:spcPct val="150000"/>
              </a:lnSpc>
              <a:spcBef>
                <a:spcPts val="104"/>
              </a:spcBef>
              <a:buNone/>
            </a:pPr>
            <a:r>
              <a:rPr lang="zh-CN" altLang="en-US" sz="1530" kern="0" dirty="0">
                <a:solidFill>
                  <a:srgbClr val="000000"/>
                </a:solidFill>
                <a:latin typeface="Times New Roman" pitchFamily="65" charset="-122"/>
                <a:ea typeface="宋体" pitchFamily="65" charset="-122"/>
              </a:rPr>
              <a:t>共有12个。</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(5)以I为顶角画立方体,可以看出K处于体心位置,O处于棱心位置。</a:t>
            </a:r>
            <a:endParaRPr lang="zh-CN" altLang="en-US" dirty="0"/>
          </a:p>
        </p:txBody>
      </p:sp>
      <p:graphicFrame>
        <p:nvGraphicFramePr>
          <p:cNvPr id="4" name="对象 3"/>
          <p:cNvGraphicFramePr>
            <a:graphicFrameLocks noChangeAspect="1"/>
          </p:cNvGraphicFramePr>
          <p:nvPr/>
        </p:nvGraphicFramePr>
        <p:xfrm>
          <a:off x="1155473" y="4913849"/>
          <a:ext cx="161925" cy="257174"/>
        </p:xfrm>
        <a:graphic>
          <a:graphicData uri="http://schemas.openxmlformats.org/presentationml/2006/ole">
            <mc:AlternateContent xmlns:mc="http://schemas.openxmlformats.org/markup-compatibility/2006">
              <mc:Choice xmlns:v="urn:schemas-microsoft-com:vml" Requires="v">
                <p:oleObj spid="_x0000_s157737" name="Equation" r:id="rId5" imgW="163200" imgH="259200" progId="">
                  <p:embed/>
                </p:oleObj>
              </mc:Choice>
              <mc:Fallback>
                <p:oleObj name="Equation" r:id="rId5" imgW="163200" imgH="259200" progId="">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5473" y="4913849"/>
                        <a:ext cx="161925"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1965335" y="4913849"/>
          <a:ext cx="161925" cy="257174"/>
        </p:xfrm>
        <a:graphic>
          <a:graphicData uri="http://schemas.openxmlformats.org/presentationml/2006/ole">
            <mc:AlternateContent xmlns:mc="http://schemas.openxmlformats.org/markup-compatibility/2006">
              <mc:Choice xmlns:v="urn:schemas-microsoft-com:vml" Requires="v">
                <p:oleObj spid="_x0000_s157738" name="Equation" r:id="rId7" imgW="163200" imgH="259200" progId="">
                  <p:embed/>
                </p:oleObj>
              </mc:Choice>
              <mc:Fallback>
                <p:oleObj name="Equation" r:id="rId7" imgW="163200" imgH="2592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65335" y="4913849"/>
                        <a:ext cx="161925"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4759253" y="4837500"/>
          <a:ext cx="152399" cy="428624"/>
        </p:xfrm>
        <a:graphic>
          <a:graphicData uri="http://schemas.openxmlformats.org/presentationml/2006/ole">
            <mc:AlternateContent xmlns:mc="http://schemas.openxmlformats.org/markup-compatibility/2006">
              <mc:Choice xmlns:v="urn:schemas-microsoft-com:vml" Requires="v">
                <p:oleObj spid="_x0000_s157739" name="Equation" r:id="rId9" imgW="153600" imgH="432000" progId="">
                  <p:embed/>
                </p:oleObj>
              </mc:Choice>
              <mc:Fallback>
                <p:oleObj name="Equation" r:id="rId9" imgW="153600" imgH="4320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59253" y="4837500"/>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7933719" y="4913849"/>
          <a:ext cx="161925" cy="257174"/>
        </p:xfrm>
        <a:graphic>
          <a:graphicData uri="http://schemas.openxmlformats.org/presentationml/2006/ole">
            <mc:AlternateContent xmlns:mc="http://schemas.openxmlformats.org/markup-compatibility/2006">
              <mc:Choice xmlns:v="urn:schemas-microsoft-com:vml" Requires="v">
                <p:oleObj spid="_x0000_s157740" name="Equation" r:id="rId11" imgW="163200" imgH="259200" progId="">
                  <p:embed/>
                </p:oleObj>
              </mc:Choice>
              <mc:Fallback>
                <p:oleObj name="Equation" r:id="rId11" imgW="163200" imgH="2592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33719" y="4913849"/>
                        <a:ext cx="161925"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3574652" y="5686274"/>
          <a:ext cx="152400" cy="428625"/>
        </p:xfrm>
        <a:graphic>
          <a:graphicData uri="http://schemas.openxmlformats.org/presentationml/2006/ole">
            <mc:AlternateContent xmlns:mc="http://schemas.openxmlformats.org/markup-compatibility/2006">
              <mc:Choice xmlns:v="urn:schemas-microsoft-com:vml" Requires="v">
                <p:oleObj spid="_x0000_s157741" name="Equation" r:id="rId13" imgW="153600" imgH="432000" progId="">
                  <p:embed/>
                </p:oleObj>
              </mc:Choice>
              <mc:Fallback>
                <p:oleObj name="Equation" r:id="rId13" imgW="153600" imgH="432000" progId="">
                  <p:embed/>
                  <p:pic>
                    <p:nvPicPr>
                      <p:cNvPr id="0"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74652" y="5686274"/>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3970052" y="5686274"/>
          <a:ext cx="152400" cy="428625"/>
        </p:xfrm>
        <a:graphic>
          <a:graphicData uri="http://schemas.openxmlformats.org/presentationml/2006/ole">
            <mc:AlternateContent xmlns:mc="http://schemas.openxmlformats.org/markup-compatibility/2006">
              <mc:Choice xmlns:v="urn:schemas-microsoft-com:vml" Requires="v">
                <p:oleObj spid="_x0000_s157742" name="Equation" r:id="rId15" imgW="153600" imgH="432000" progId="">
                  <p:embed/>
                </p:oleObj>
              </mc:Choice>
              <mc:Fallback>
                <p:oleObj name="Equation" r:id="rId15" imgW="153600" imgH="432000" progId="">
                  <p:embed/>
                  <p:pic>
                    <p:nvPicPr>
                      <p:cNvPr id="0" name="Picture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70052" y="5686274"/>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4122452" y="5762735"/>
          <a:ext cx="257174" cy="238124"/>
        </p:xfrm>
        <a:graphic>
          <a:graphicData uri="http://schemas.openxmlformats.org/presentationml/2006/ole">
            <mc:AlternateContent xmlns:mc="http://schemas.openxmlformats.org/markup-compatibility/2006">
              <mc:Choice xmlns:v="urn:schemas-microsoft-com:vml" Requires="v">
                <p:oleObj spid="_x0000_s157743" name="Equation" r:id="rId17" imgW="259200" imgH="240000" progId="">
                  <p:embed/>
                </p:oleObj>
              </mc:Choice>
              <mc:Fallback>
                <p:oleObj name="Equation" r:id="rId17" imgW="259200" imgH="240000" progId="">
                  <p:embed/>
                  <p:pic>
                    <p:nvPicPr>
                      <p:cNvPr id="0" name="Picture 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122452" y="5762735"/>
                        <a:ext cx="257174" cy="2381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4882910" y="5639952"/>
          <a:ext cx="285750" cy="476250"/>
        </p:xfrm>
        <a:graphic>
          <a:graphicData uri="http://schemas.openxmlformats.org/presentationml/2006/ole">
            <mc:AlternateContent xmlns:mc="http://schemas.openxmlformats.org/markup-compatibility/2006">
              <mc:Choice xmlns:v="urn:schemas-microsoft-com:vml" Requires="v">
                <p:oleObj spid="_x0000_s157744" name="Equation" r:id="rId19" imgW="288000" imgH="480000" progId="">
                  <p:embed/>
                </p:oleObj>
              </mc:Choice>
              <mc:Fallback>
                <p:oleObj name="Equation" r:id="rId19" imgW="288000" imgH="480000" progId="">
                  <p:embed/>
                  <p:pic>
                    <p:nvPicPr>
                      <p:cNvPr id="0" name="Picture 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882910" y="5639952"/>
                        <a:ext cx="285750" cy="476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疑难突破 </a:t>
            </a:r>
            <a:r>
              <a:rPr lang="zh-CN" altLang="en-US" sz="1530" kern="0" dirty="0">
                <a:solidFill>
                  <a:srgbClr val="000000"/>
                </a:solidFill>
                <a:latin typeface="Times New Roman" pitchFamily="65" charset="-122"/>
                <a:ea typeface="宋体" pitchFamily="65" charset="-122"/>
              </a:rPr>
              <a:t>   善于进行变形</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原题中要求指出</a:t>
            </a:r>
            <a:r>
              <a:rPr lang="zh-CN" altLang="en-US" sz="1412" kern="0" spc="-1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的几何构型及中心原子的杂化形式,直接依据</a:t>
            </a:r>
            <a:r>
              <a:rPr lang="zh-CN" altLang="en-US" sz="1412" kern="0" spc="-1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无法做出判断,只需将</a:t>
            </a:r>
            <a:r>
              <a:rPr lang="zh-CN" altLang="en-US" sz="1412" kern="0" spc="-1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进</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行适当变形,即变成I</a:t>
            </a:r>
            <a:r>
              <a:rPr lang="zh-CN" altLang="en-US" sz="1412" kern="0" spc="-1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,问题即可迎刃而解。</a:t>
            </a:r>
            <a:endParaRPr lang="zh-CN" altLang="en-US" dirty="0"/>
          </a:p>
        </p:txBody>
      </p:sp>
      <p:graphicFrame>
        <p:nvGraphicFramePr>
          <p:cNvPr id="4" name="对象 3"/>
          <p:cNvGraphicFramePr>
            <a:graphicFrameLocks noChangeAspect="1"/>
          </p:cNvGraphicFramePr>
          <p:nvPr/>
        </p:nvGraphicFramePr>
        <p:xfrm>
          <a:off x="1900800" y="1493744"/>
          <a:ext cx="161925" cy="257175"/>
        </p:xfrm>
        <a:graphic>
          <a:graphicData uri="http://schemas.openxmlformats.org/presentationml/2006/ole">
            <mc:AlternateContent xmlns:mc="http://schemas.openxmlformats.org/markup-compatibility/2006">
              <mc:Choice xmlns:v="urn:schemas-microsoft-com:vml" Requires="v">
                <p:oleObj spid="_x0000_s28694" name="Equation" r:id="rId5" imgW="163200" imgH="259200" progId="">
                  <p:embed/>
                </p:oleObj>
              </mc:Choice>
              <mc:Fallback>
                <p:oleObj name="Equation" r:id="rId5" imgW="163200" imgH="259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0800" y="1493744"/>
                        <a:ext cx="1619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5804925" y="1493744"/>
          <a:ext cx="161925" cy="257175"/>
        </p:xfrm>
        <a:graphic>
          <a:graphicData uri="http://schemas.openxmlformats.org/presentationml/2006/ole">
            <mc:AlternateContent xmlns:mc="http://schemas.openxmlformats.org/markup-compatibility/2006">
              <mc:Choice xmlns:v="urn:schemas-microsoft-com:vml" Requires="v">
                <p:oleObj spid="_x0000_s28695" name="Equation" r:id="rId7" imgW="163200" imgH="259200" progId="">
                  <p:embed/>
                </p:oleObj>
              </mc:Choice>
              <mc:Fallback>
                <p:oleObj name="Equation" r:id="rId7" imgW="163200" imgH="2592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04925" y="1493744"/>
                        <a:ext cx="1619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7765050" y="1493744"/>
          <a:ext cx="161925" cy="257175"/>
        </p:xfrm>
        <a:graphic>
          <a:graphicData uri="http://schemas.openxmlformats.org/presentationml/2006/ole">
            <mc:AlternateContent xmlns:mc="http://schemas.openxmlformats.org/markup-compatibility/2006">
              <mc:Choice xmlns:v="urn:schemas-microsoft-com:vml" Requires="v">
                <p:oleObj spid="_x0000_s28696" name="Equation" r:id="rId9" imgW="163200" imgH="259200" progId="">
                  <p:embed/>
                </p:oleObj>
              </mc:Choice>
              <mc:Fallback>
                <p:oleObj name="Equation" r:id="rId9" imgW="163200" imgH="259200"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65050" y="1493744"/>
                        <a:ext cx="1619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2208536" y="1847552"/>
          <a:ext cx="161924" cy="257174"/>
        </p:xfrm>
        <a:graphic>
          <a:graphicData uri="http://schemas.openxmlformats.org/presentationml/2006/ole">
            <mc:AlternateContent xmlns:mc="http://schemas.openxmlformats.org/markup-compatibility/2006">
              <mc:Choice xmlns:v="urn:schemas-microsoft-com:vml" Requires="v">
                <p:oleObj spid="_x0000_s28697" name="Equation" r:id="rId11" imgW="163200" imgH="259200" progId="">
                  <p:embed/>
                </p:oleObj>
              </mc:Choice>
              <mc:Fallback>
                <p:oleObj name="Equation" r:id="rId11" imgW="163200" imgH="259200" progId="">
                  <p:embed/>
                  <p:pic>
                    <p:nvPicPr>
                      <p:cNvPr id="0"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08536" y="1847552"/>
                        <a:ext cx="1619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01905"/>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dirty="0">
                <a:latin typeface="黑体" panose="02010609060101010101" pitchFamily="49" charset="-122"/>
                <a:ea typeface="黑体" panose="02010609060101010101" pitchFamily="49" charset="-122"/>
                <a:sym typeface="+mn-ea"/>
              </a:rPr>
              <a:t>C组    教师专用题组</a:t>
            </a:r>
          </a:p>
        </p:txBody>
      </p:sp>
      <p:sp>
        <p:nvSpPr>
          <p:cNvPr id="3" name="TextBox 2"/>
          <p:cNvSpPr txBox="1"/>
          <p:nvPr/>
        </p:nvSpPr>
        <p:spPr>
          <a:xfrm>
            <a:off x="540000" y="1486417"/>
            <a:ext cx="8127000" cy="453547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(2017课标Ⅱ,35,15分)我国科学家最近成功合成了世界上首个五氮阴离子盐(N</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br>
              <a:rPr dirty="0"/>
            </a:b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Cl(用R代表)。回答下列问题: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(1)氮原子价层电子的轨道表达式(电子排布图)为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(2)元素的基态气态原子得到一个电子形成气态负一价离子时所放出的能量称作第一电子亲</a:t>
            </a:r>
            <a:br>
              <a:rPr dirty="0"/>
            </a:br>
            <a:r>
              <a:rPr lang="zh-CN" altLang="en-US" sz="1530" kern="0" dirty="0">
                <a:solidFill>
                  <a:srgbClr val="000000"/>
                </a:solidFill>
                <a:latin typeface="Times New Roman" pitchFamily="65" charset="-122"/>
                <a:ea typeface="宋体" pitchFamily="65" charset="-122"/>
              </a:rPr>
              <a:t>和能(</a:t>
            </a:r>
            <a:r>
              <a:rPr lang="zh-CN" altLang="en-US" sz="1530" i="1" kern="0" dirty="0">
                <a:solidFill>
                  <a:srgbClr val="000000"/>
                </a:solidFill>
                <a:latin typeface="Times New Roman" pitchFamily="65" charset="-122"/>
                <a:ea typeface="宋体" pitchFamily="65" charset="-122"/>
              </a:rPr>
              <a:t>E</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)。第二周期部分元素的</a:t>
            </a:r>
            <a:r>
              <a:rPr lang="zh-CN" altLang="en-US" sz="1530" i="1" kern="0" dirty="0">
                <a:solidFill>
                  <a:srgbClr val="000000"/>
                </a:solidFill>
                <a:latin typeface="Times New Roman" pitchFamily="65" charset="-122"/>
                <a:ea typeface="宋体" pitchFamily="65" charset="-122"/>
              </a:rPr>
              <a:t>E</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变化趋势如图(a)所示,其中除氮元素外,其他元素的</a:t>
            </a:r>
            <a:r>
              <a:rPr lang="zh-CN" altLang="en-US" sz="1530" i="1" kern="0" dirty="0">
                <a:solidFill>
                  <a:srgbClr val="000000"/>
                </a:solidFill>
                <a:latin typeface="Times New Roman" pitchFamily="65" charset="-122"/>
                <a:ea typeface="宋体" pitchFamily="65" charset="-122"/>
              </a:rPr>
              <a:t>E</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自左</a:t>
            </a:r>
            <a:br>
              <a:rPr dirty="0"/>
            </a:br>
            <a:r>
              <a:rPr lang="zh-CN" altLang="en-US" sz="1530" kern="0" dirty="0">
                <a:solidFill>
                  <a:srgbClr val="000000"/>
                </a:solidFill>
                <a:latin typeface="Times New Roman" pitchFamily="65" charset="-122"/>
                <a:ea typeface="宋体" pitchFamily="65" charset="-122"/>
              </a:rPr>
              <a:t>而右依次增大的原因是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;氮元素的</a:t>
            </a:r>
            <a:r>
              <a:rPr lang="zh-CN" altLang="en-US" sz="1530" i="1" kern="0" dirty="0">
                <a:solidFill>
                  <a:srgbClr val="000000"/>
                </a:solidFill>
                <a:latin typeface="Times New Roman" pitchFamily="65" charset="-122"/>
                <a:ea typeface="宋体" pitchFamily="65" charset="-122"/>
              </a:rPr>
              <a:t>E</a:t>
            </a:r>
            <a:r>
              <a:rPr lang="zh-CN" altLang="en-US" sz="1152" kern="0" baseline="-15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呈现异常的原因是</a:t>
            </a:r>
            <a:r>
              <a:rPr lang="zh-CN" altLang="en-US" sz="1530"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0163" kern="0" spc="44661" dirty="0">
                <a:solidFill>
                  <a:srgbClr val="000000"/>
                </a:solidFill>
                <a:latin typeface="Times New Roman" pitchFamily="65" charset="-122"/>
                <a:ea typeface="宋体" pitchFamily="65" charset="-122"/>
              </a:rPr>
              <a:t> </a:t>
            </a:r>
            <a:endParaRPr lang="zh-CN" altLang="en-US" dirty="0"/>
          </a:p>
        </p:txBody>
      </p:sp>
      <p:pic>
        <p:nvPicPr>
          <p:cNvPr id="4" name="图片 3" descr="textimage77.jpeg"/>
          <p:cNvPicPr>
            <a:picLocks noChangeAspect="1"/>
          </p:cNvPicPr>
          <p:nvPr/>
        </p:nvPicPr>
        <p:blipFill>
          <a:blip r:embed="rId4"/>
          <a:stretch>
            <a:fillRect/>
          </a:stretch>
        </p:blipFill>
        <p:spPr>
          <a:xfrm>
            <a:off x="1475656" y="3996333"/>
            <a:ext cx="5823330" cy="2350044"/>
          </a:xfrm>
          <a:prstGeom prst="rect">
            <a:avLst/>
          </a:prstGeom>
        </p:spPr>
      </p:pic>
    </p:spTree>
    <p:custDataLst>
      <p:custData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(3)经X射线衍射测得化合物R的晶体结构,其局部结构如图(b)所示。</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①从结构角度分析,R中两种阳离子的相同之处为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不同之处为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。(填标号)</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A.中心原子的杂化轨道类型</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B.中心原子的价层电子对数</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C.立体结构</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D.共价键类型</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②R中阴离子</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中的σ键总数为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个。分子中的大π键可用符号</a:t>
            </a:r>
            <a:r>
              <a:rPr lang="zh-CN" altLang="en-US" sz="1412" kern="0" spc="11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表示,其中</a:t>
            </a:r>
            <a:r>
              <a:rPr lang="zh-CN" altLang="en-US" sz="1530" i="1" kern="0" dirty="0">
                <a:solidFill>
                  <a:srgbClr val="000000"/>
                </a:solidFill>
                <a:latin typeface="Times New Roman" pitchFamily="65" charset="-122"/>
                <a:ea typeface="宋体" pitchFamily="65" charset="-122"/>
              </a:rPr>
              <a:t>m</a:t>
            </a:r>
            <a:r>
              <a:rPr lang="zh-CN" altLang="en-US" sz="1530" kern="0" dirty="0">
                <a:solidFill>
                  <a:srgbClr val="000000"/>
                </a:solidFill>
                <a:latin typeface="Times New Roman" pitchFamily="65" charset="-122"/>
                <a:ea typeface="宋体" pitchFamily="65" charset="-122"/>
              </a:rPr>
              <a:t>代表参</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与形成大π键的原子数,</a:t>
            </a:r>
            <a:r>
              <a:rPr lang="zh-CN" altLang="en-US" sz="1530" i="1" kern="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代表参与形成大π键的电子数(如苯分子中的大π键可表示为</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),则</a:t>
            </a:r>
            <a:r>
              <a:rPr lang="zh-CN" altLang="en-US" sz="1412" kern="0" spc="462"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中的大π键应表示为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③图(b)中虚线代表氢键,其表示式为(N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)N—H</a:t>
            </a:r>
            <a:r>
              <a:rPr lang="zh-CN" altLang="en-US" sz="1530" kern="0" dirty="0">
                <a:solidFill>
                  <a:srgbClr val="000000"/>
                </a:solidFill>
                <a:latin typeface="黑体"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Cl、</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(4)R的晶体密度为</a:t>
            </a:r>
            <a:r>
              <a:rPr lang="zh-CN" altLang="en-US" sz="1530" i="1" kern="0" dirty="0">
                <a:solidFill>
                  <a:srgbClr val="000000"/>
                </a:solidFill>
                <a:latin typeface="Times New Roman" pitchFamily="65" charset="-122"/>
                <a:ea typeface="宋体" pitchFamily="65" charset="-122"/>
              </a:rPr>
              <a:t>d</a:t>
            </a:r>
            <a:r>
              <a:rPr lang="zh-CN" altLang="en-US" sz="1530" kern="0" dirty="0">
                <a:solidFill>
                  <a:srgbClr val="000000"/>
                </a:solidFill>
                <a:latin typeface="Times New Roman" pitchFamily="65" charset="-122"/>
                <a:ea typeface="宋体" pitchFamily="65" charset="-122"/>
              </a:rPr>
              <a:t> g·cm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,其立方晶胞参数为</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 nm,晶胞中含有</a:t>
            </a:r>
            <a:r>
              <a:rPr lang="zh-CN" altLang="en-US" sz="1530" i="1" kern="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个[(N</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Cl]单元,</a:t>
            </a:r>
            <a:br/>
            <a:r>
              <a:rPr lang="zh-CN" altLang="en-US" sz="1530" kern="0" dirty="0">
                <a:solidFill>
                  <a:srgbClr val="000000"/>
                </a:solidFill>
                <a:latin typeface="Times New Roman" pitchFamily="65" charset="-122"/>
                <a:ea typeface="宋体" pitchFamily="65" charset="-122"/>
              </a:rPr>
              <a:t>该单元的相对质量为</a:t>
            </a:r>
            <a:r>
              <a:rPr lang="zh-CN" altLang="en-US" sz="1530" i="1" kern="0" dirty="0">
                <a:solidFill>
                  <a:srgbClr val="000000"/>
                </a:solidFill>
                <a:latin typeface="Times New Roman" pitchFamily="65" charset="-122"/>
                <a:ea typeface="宋体" pitchFamily="65" charset="-122"/>
              </a:rPr>
              <a:t>M</a:t>
            </a:r>
            <a:r>
              <a:rPr lang="zh-CN" altLang="en-US" sz="1530" kern="0" dirty="0">
                <a:solidFill>
                  <a:srgbClr val="000000"/>
                </a:solidFill>
                <a:latin typeface="Times New Roman" pitchFamily="65" charset="-122"/>
                <a:ea typeface="宋体" pitchFamily="65" charset="-122"/>
              </a:rPr>
              <a:t>,则</a:t>
            </a:r>
            <a:r>
              <a:rPr lang="zh-CN" altLang="en-US" sz="1530" i="1" kern="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的计算表达式为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p:txBody>
      </p:sp>
      <p:graphicFrame>
        <p:nvGraphicFramePr>
          <p:cNvPr id="4" name="对象 3"/>
          <p:cNvGraphicFramePr>
            <a:graphicFrameLocks noChangeAspect="1"/>
          </p:cNvGraphicFramePr>
          <p:nvPr/>
        </p:nvGraphicFramePr>
        <p:xfrm>
          <a:off x="1641663" y="3616592"/>
          <a:ext cx="238124" cy="257174"/>
        </p:xfrm>
        <a:graphic>
          <a:graphicData uri="http://schemas.openxmlformats.org/presentationml/2006/ole">
            <mc:AlternateContent xmlns:mc="http://schemas.openxmlformats.org/markup-compatibility/2006">
              <mc:Choice xmlns:v="urn:schemas-microsoft-com:vml" Requires="v">
                <p:oleObj spid="_x0000_s29723" name="Equation" r:id="rId5" imgW="240000" imgH="259200" progId="">
                  <p:embed/>
                </p:oleObj>
              </mc:Choice>
              <mc:Fallback>
                <p:oleObj name="Equation" r:id="rId5" imgW="240000" imgH="259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41663" y="3616592"/>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6359531" y="3616592"/>
          <a:ext cx="323850" cy="257174"/>
        </p:xfrm>
        <a:graphic>
          <a:graphicData uri="http://schemas.openxmlformats.org/presentationml/2006/ole">
            <mc:AlternateContent xmlns:mc="http://schemas.openxmlformats.org/markup-compatibility/2006">
              <mc:Choice xmlns:v="urn:schemas-microsoft-com:vml" Requires="v">
                <p:oleObj spid="_x0000_s29724" name="Equation" r:id="rId7" imgW="326400" imgH="259200" progId="">
                  <p:embed/>
                </p:oleObj>
              </mc:Choice>
              <mc:Fallback>
                <p:oleObj name="Equation" r:id="rId7" imgW="326400" imgH="2592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9531" y="3616592"/>
                        <a:ext cx="3238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7460184" y="3970400"/>
          <a:ext cx="238125" cy="257175"/>
        </p:xfrm>
        <a:graphic>
          <a:graphicData uri="http://schemas.openxmlformats.org/presentationml/2006/ole">
            <mc:AlternateContent xmlns:mc="http://schemas.openxmlformats.org/markup-compatibility/2006">
              <mc:Choice xmlns:v="urn:schemas-microsoft-com:vml" Requires="v">
                <p:oleObj spid="_x0000_s29725" name="Equation" r:id="rId9" imgW="240000" imgH="259200" progId="">
                  <p:embed/>
                </p:oleObj>
              </mc:Choice>
              <mc:Fallback>
                <p:oleObj name="Equation" r:id="rId9" imgW="240000" imgH="259200"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60184" y="3970400"/>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8006046" y="3970400"/>
          <a:ext cx="238125" cy="257175"/>
        </p:xfrm>
        <a:graphic>
          <a:graphicData uri="http://schemas.openxmlformats.org/presentationml/2006/ole">
            <mc:AlternateContent xmlns:mc="http://schemas.openxmlformats.org/markup-compatibility/2006">
              <mc:Choice xmlns:v="urn:schemas-microsoft-com:vml" Requires="v">
                <p:oleObj spid="_x0000_s29726" name="Equation" r:id="rId11" imgW="240000" imgH="259200" progId="">
                  <p:embed/>
                </p:oleObj>
              </mc:Choice>
              <mc:Fallback>
                <p:oleObj name="Equation" r:id="rId11" imgW="240000" imgH="259200" progId="">
                  <p:embed/>
                  <p:pic>
                    <p:nvPicPr>
                      <p:cNvPr id="0"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06046" y="3970400"/>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3741999" y="4678016"/>
          <a:ext cx="238124" cy="257174"/>
        </p:xfrm>
        <a:graphic>
          <a:graphicData uri="http://schemas.openxmlformats.org/presentationml/2006/ole">
            <mc:AlternateContent xmlns:mc="http://schemas.openxmlformats.org/markup-compatibility/2006">
              <mc:Choice xmlns:v="urn:schemas-microsoft-com:vml" Requires="v">
                <p:oleObj spid="_x0000_s29727" name="Equation" r:id="rId13" imgW="240000" imgH="259200" progId="">
                  <p:embed/>
                </p:oleObj>
              </mc:Choice>
              <mc:Fallback>
                <p:oleObj name="Equation" r:id="rId13" imgW="240000" imgH="259200" progId="">
                  <p:embed/>
                  <p:pic>
                    <p:nvPicPr>
                      <p:cNvPr id="0"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41999" y="4678016"/>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6347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t>
            </a:r>
            <a:r>
              <a:rPr lang="zh-CN" altLang="en-US" sz="3143" kern="0" spc="12531"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609"/>
              </a:spcBef>
              <a:buNone/>
            </a:pPr>
            <a:r>
              <a:rPr lang="zh-CN" altLang="en-US" sz="1530" kern="0" dirty="0">
                <a:solidFill>
                  <a:srgbClr val="000000"/>
                </a:solidFill>
                <a:latin typeface="Times New Roman" pitchFamily="65" charset="-122"/>
                <a:ea typeface="宋体" pitchFamily="65" charset="-122"/>
              </a:rPr>
              <a:t>(2)同周期元素随核电荷数依次增大,原子半径逐渐变小,故结合一个电子释放出的能量依次增</a:t>
            </a:r>
            <a:br>
              <a:rPr dirty="0"/>
            </a:br>
            <a:r>
              <a:rPr lang="zh-CN" altLang="en-US" sz="1530" kern="0" dirty="0">
                <a:solidFill>
                  <a:srgbClr val="000000"/>
                </a:solidFill>
                <a:latin typeface="Times New Roman" pitchFamily="65" charset="-122"/>
                <a:ea typeface="宋体" pitchFamily="65" charset="-122"/>
              </a:rPr>
              <a:t>大　N原子的2p轨道为半充满状态,具有额外稳定性,故不易结合一个电子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(3)①ABD　C　②5    </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③(H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)O—H</a:t>
            </a:r>
            <a:r>
              <a:rPr lang="zh-CN" altLang="en-US" sz="1530" kern="0" dirty="0">
                <a:solidFill>
                  <a:srgbClr val="000000"/>
                </a:solidFill>
                <a:latin typeface="黑体"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)N—H</a:t>
            </a:r>
            <a:r>
              <a:rPr lang="zh-CN" altLang="en-US" sz="1530" kern="0" dirty="0">
                <a:solidFill>
                  <a:srgbClr val="000000"/>
                </a:solidFill>
                <a:latin typeface="黑体"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a:t>
            </a:r>
            <a:r>
              <a:rPr lang="zh-CN" altLang="en-US" sz="2065" kern="0" spc="258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(或</a:t>
            </a:r>
            <a:r>
              <a:rPr lang="zh-CN" altLang="en-US" sz="2065" kern="0" spc="2134"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-21</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78.jpeg"/>
          <p:cNvPicPr>
            <a:picLocks noChangeAspect="1"/>
          </p:cNvPicPr>
          <p:nvPr/>
        </p:nvPicPr>
        <p:blipFill>
          <a:blip r:embed="rId5"/>
          <a:stretch>
            <a:fillRect/>
          </a:stretch>
        </p:blipFill>
        <p:spPr>
          <a:xfrm>
            <a:off x="1349873" y="1143872"/>
            <a:ext cx="1990725" cy="762000"/>
          </a:xfrm>
          <a:prstGeom prst="rect">
            <a:avLst/>
          </a:prstGeom>
        </p:spPr>
      </p:pic>
      <p:graphicFrame>
        <p:nvGraphicFramePr>
          <p:cNvPr id="5" name="对象 4"/>
          <p:cNvGraphicFramePr>
            <a:graphicFrameLocks noChangeAspect="1"/>
          </p:cNvGraphicFramePr>
          <p:nvPr/>
        </p:nvGraphicFramePr>
        <p:xfrm>
          <a:off x="2375978" y="2651483"/>
          <a:ext cx="228599" cy="257174"/>
        </p:xfrm>
        <a:graphic>
          <a:graphicData uri="http://schemas.openxmlformats.org/presentationml/2006/ole">
            <mc:AlternateContent xmlns:mc="http://schemas.openxmlformats.org/markup-compatibility/2006">
              <mc:Choice xmlns:v="urn:schemas-microsoft-com:vml" Requires="v">
                <p:oleObj spid="_x0000_s30752" name="Equation" r:id="rId6" imgW="230400" imgH="259200" progId="">
                  <p:embed/>
                </p:oleObj>
              </mc:Choice>
              <mc:Fallback>
                <p:oleObj name="Equation" r:id="rId6" imgW="230400" imgH="2592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75978" y="2651483"/>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2122774" y="3005291"/>
          <a:ext cx="238124" cy="257174"/>
        </p:xfrm>
        <a:graphic>
          <a:graphicData uri="http://schemas.openxmlformats.org/presentationml/2006/ole">
            <mc:AlternateContent xmlns:mc="http://schemas.openxmlformats.org/markup-compatibility/2006">
              <mc:Choice xmlns:v="urn:schemas-microsoft-com:vml" Requires="v">
                <p:oleObj spid="_x0000_s30753" name="Equation" r:id="rId8" imgW="240000" imgH="259200" progId="">
                  <p:embed/>
                </p:oleObj>
              </mc:Choice>
              <mc:Fallback>
                <p:oleObj name="Equation" r:id="rId8" imgW="240000" imgH="2592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22774" y="3005291"/>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2825162" y="3005291"/>
          <a:ext cx="238124" cy="257174"/>
        </p:xfrm>
        <a:graphic>
          <a:graphicData uri="http://schemas.openxmlformats.org/presentationml/2006/ole">
            <mc:AlternateContent xmlns:mc="http://schemas.openxmlformats.org/markup-compatibility/2006">
              <mc:Choice xmlns:v="urn:schemas-microsoft-com:vml" Requires="v">
                <p:oleObj spid="_x0000_s30754" name="Equation" r:id="rId10" imgW="240000" imgH="259200" progId="">
                  <p:embed/>
                </p:oleObj>
              </mc:Choice>
              <mc:Fallback>
                <p:oleObj name="Equation" r:id="rId10" imgW="240000" imgH="259200" progId="">
                  <p:embed/>
                  <p:pic>
                    <p:nvPicPr>
                      <p:cNvPr id="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25162" y="3005291"/>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4002729" y="3005291"/>
          <a:ext cx="238124" cy="257174"/>
        </p:xfrm>
        <a:graphic>
          <a:graphicData uri="http://schemas.openxmlformats.org/presentationml/2006/ole">
            <mc:AlternateContent xmlns:mc="http://schemas.openxmlformats.org/markup-compatibility/2006">
              <mc:Choice xmlns:v="urn:schemas-microsoft-com:vml" Requires="v">
                <p:oleObj spid="_x0000_s30755" name="Equation" r:id="rId12" imgW="240000" imgH="259200" progId="">
                  <p:embed/>
                </p:oleObj>
              </mc:Choice>
              <mc:Fallback>
                <p:oleObj name="Equation" r:id="rId12" imgW="240000" imgH="259200" progId="">
                  <p:embed/>
                  <p:pic>
                    <p:nvPicPr>
                      <p:cNvPr id="0"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002729" y="3005291"/>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766673" y="3352833"/>
          <a:ext cx="590550" cy="447675"/>
        </p:xfrm>
        <a:graphic>
          <a:graphicData uri="http://schemas.openxmlformats.org/presentationml/2006/ole">
            <mc:AlternateContent xmlns:mc="http://schemas.openxmlformats.org/markup-compatibility/2006">
              <mc:Choice xmlns:v="urn:schemas-microsoft-com:vml" Requires="v">
                <p:oleObj spid="_x0000_s30756" name="Equation" r:id="rId14" imgW="595200" imgH="451200" progId="">
                  <p:embed/>
                </p:oleObj>
              </mc:Choice>
              <mc:Fallback>
                <p:oleObj name="Equation" r:id="rId14" imgW="595200" imgH="451200" progId="">
                  <p:embed/>
                  <p:pic>
                    <p:nvPicPr>
                      <p:cNvPr id="0" name="Picture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6673" y="3352833"/>
                        <a:ext cx="590550" cy="44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1616360" y="3352833"/>
          <a:ext cx="533400" cy="447675"/>
        </p:xfrm>
        <a:graphic>
          <a:graphicData uri="http://schemas.openxmlformats.org/presentationml/2006/ole">
            <mc:AlternateContent xmlns:mc="http://schemas.openxmlformats.org/markup-compatibility/2006">
              <mc:Choice xmlns:v="urn:schemas-microsoft-com:vml" Requires="v">
                <p:oleObj spid="_x0000_s30757" name="Equation" r:id="rId16" imgW="537600" imgH="451200" progId="">
                  <p:embed/>
                </p:oleObj>
              </mc:Choice>
              <mc:Fallback>
                <p:oleObj name="Equation" r:id="rId16" imgW="537600" imgH="451200" progId="">
                  <p:embed/>
                  <p:pic>
                    <p:nvPicPr>
                      <p:cNvPr id="0" name="Picture 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616360" y="3352833"/>
                        <a:ext cx="533400" cy="44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7790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本题考查价层电子对互斥理论、价电子排布图、氢键、晶体的相关计算等。</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(1)氮原子价层电子排布式为2s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,价层电子的轨道表达式为</a:t>
            </a:r>
            <a:r>
              <a:rPr lang="zh-CN" altLang="en-US" sz="3143" kern="0" spc="1253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474"/>
              </a:spcBef>
              <a:buNone/>
            </a:pPr>
            <a:r>
              <a:rPr lang="zh-CN" altLang="en-US" sz="1530" kern="0" dirty="0">
                <a:solidFill>
                  <a:srgbClr val="000000"/>
                </a:solidFill>
                <a:latin typeface="Times New Roman" pitchFamily="65" charset="-122"/>
                <a:ea typeface="宋体" pitchFamily="65" charset="-122"/>
              </a:rPr>
              <a:t>(3)①H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中σ键数为3,中心原子孤电子对数为</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(6-1-3</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1)=1,价层电子对数为4,杂化轨道类型</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,立体结构为三角锥形;N</a:t>
            </a:r>
            <a:r>
              <a:rPr lang="zh-CN" altLang="en-US" sz="1200" kern="0" spc="67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中σ键数为4,中心原子孤电子对数为</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(5-1-4</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1)=0,价层电子</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对数为4,杂化轨道类型为sp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,立体结构为正四面体形;H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和N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中均含极性共价键和配位键,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故两种阳离子的相同之处为A、B、D,不同之处为C。②由图(b)中</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的结构可知</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中的σ键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数为5;</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中的5个原子参与形成大π键,每个原子中参与形成大π键的电子数为1(孤电子对不参</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与),故参与形成大π键的电子数为5+1=6,</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中大π键应表示为</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。③由图(b)可知H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与</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与</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之间均存在氢键。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(4)晶体的密度为</a:t>
            </a:r>
            <a:r>
              <a:rPr lang="zh-CN" altLang="en-US" sz="1530" i="1" kern="0" dirty="0">
                <a:solidFill>
                  <a:srgbClr val="000000"/>
                </a:solidFill>
                <a:latin typeface="Times New Roman" pitchFamily="65" charset="-122"/>
                <a:ea typeface="宋体" pitchFamily="65" charset="-122"/>
              </a:rPr>
              <a:t>d</a:t>
            </a:r>
            <a:r>
              <a:rPr lang="zh-CN" altLang="en-US" sz="1530" kern="0" dirty="0">
                <a:solidFill>
                  <a:srgbClr val="000000"/>
                </a:solidFill>
                <a:latin typeface="Times New Roman" pitchFamily="65" charset="-122"/>
                <a:ea typeface="宋体" pitchFamily="65" charset="-122"/>
              </a:rPr>
              <a:t> g· 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,晶胞的体积为(</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,晶胞的质量为</a:t>
            </a:r>
            <a:r>
              <a:rPr lang="zh-CN" altLang="en-US" sz="2229" kern="0" spc="3920"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i="1" kern="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,则</a:t>
            </a:r>
            <a:r>
              <a:rPr lang="zh-CN" altLang="en-US" sz="2143" kern="0" spc="181"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i="1" kern="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d</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Arial Narrow" pitchFamily="65" charset="-122"/>
                <a:ea typeface="Arial Unicode MS" pitchFamily="65" charset="-122"/>
              </a:rPr>
              <a:t>×</a:t>
            </a:r>
            <a:endParaRPr lang="zh-CN" altLang="en-US" dirty="0"/>
          </a:p>
          <a:p>
            <a:pPr marL="0" indent="0" eaLnBrk="0" latinLnBrk="1" hangingPunct="0">
              <a:lnSpc>
                <a:spcPct val="150000"/>
              </a:lnSpc>
              <a:spcBef>
                <a:spcPts val="129"/>
              </a:spcBef>
              <a:buNone/>
            </a:pP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a:t>
            </a:r>
            <a:r>
              <a:rPr lang="zh-CN" altLang="en-US" sz="2065" kern="0" spc="880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065" kern="0" spc="2134"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-21</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79.jpeg"/>
          <p:cNvPicPr>
            <a:picLocks noChangeAspect="1"/>
          </p:cNvPicPr>
          <p:nvPr/>
        </p:nvPicPr>
        <p:blipFill>
          <a:blip r:embed="rId5"/>
          <a:stretch>
            <a:fillRect/>
          </a:stretch>
        </p:blipFill>
        <p:spPr>
          <a:xfrm>
            <a:off x="5556526" y="1497680"/>
            <a:ext cx="1990724" cy="761999"/>
          </a:xfrm>
          <a:prstGeom prst="rect">
            <a:avLst/>
          </a:prstGeom>
        </p:spPr>
      </p:pic>
      <p:graphicFrame>
        <p:nvGraphicFramePr>
          <p:cNvPr id="5" name="对象 4"/>
          <p:cNvGraphicFramePr>
            <a:graphicFrameLocks noChangeAspect="1"/>
          </p:cNvGraphicFramePr>
          <p:nvPr/>
        </p:nvGraphicFramePr>
        <p:xfrm>
          <a:off x="4317463" y="2282294"/>
          <a:ext cx="152400" cy="428625"/>
        </p:xfrm>
        <a:graphic>
          <a:graphicData uri="http://schemas.openxmlformats.org/presentationml/2006/ole">
            <mc:AlternateContent xmlns:mc="http://schemas.openxmlformats.org/markup-compatibility/2006">
              <mc:Choice xmlns:v="urn:schemas-microsoft-com:vml" Requires="v">
                <p:oleObj spid="_x0000_s31826" name="Equation" r:id="rId6" imgW="153600" imgH="432000" progId="">
                  <p:embed/>
                </p:oleObj>
              </mc:Choice>
              <mc:Fallback>
                <p:oleObj name="Equation" r:id="rId6" imgW="153600" imgH="4320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7463" y="2282294"/>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2948452" y="2826479"/>
          <a:ext cx="238124" cy="257174"/>
        </p:xfrm>
        <a:graphic>
          <a:graphicData uri="http://schemas.openxmlformats.org/presentationml/2006/ole">
            <mc:AlternateContent xmlns:mc="http://schemas.openxmlformats.org/markup-compatibility/2006">
              <mc:Choice xmlns:v="urn:schemas-microsoft-com:vml" Requires="v">
                <p:oleObj spid="_x0000_s31827" name="Equation" r:id="rId8" imgW="240000" imgH="259200" progId="">
                  <p:embed/>
                </p:oleObj>
              </mc:Choice>
              <mc:Fallback>
                <p:oleObj name="Equation" r:id="rId8" imgW="240000" imgH="2592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48452" y="2826479"/>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6158771" y="2750130"/>
          <a:ext cx="152399" cy="428624"/>
        </p:xfrm>
        <a:graphic>
          <a:graphicData uri="http://schemas.openxmlformats.org/presentationml/2006/ole">
            <mc:AlternateContent xmlns:mc="http://schemas.openxmlformats.org/markup-compatibility/2006">
              <mc:Choice xmlns:v="urn:schemas-microsoft-com:vml" Requires="v">
                <p:oleObj spid="_x0000_s31828" name="Equation" r:id="rId10" imgW="153600" imgH="432000" progId="">
                  <p:embed/>
                </p:oleObj>
              </mc:Choice>
              <mc:Fallback>
                <p:oleObj name="Equation" r:id="rId10" imgW="153600" imgH="432000" progId="">
                  <p:embed/>
                  <p:pic>
                    <p:nvPicPr>
                      <p:cNvPr id="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58771" y="2750130"/>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5616849" y="3216258"/>
          <a:ext cx="238125" cy="257175"/>
        </p:xfrm>
        <a:graphic>
          <a:graphicData uri="http://schemas.openxmlformats.org/presentationml/2006/ole">
            <mc:AlternateContent xmlns:mc="http://schemas.openxmlformats.org/markup-compatibility/2006">
              <mc:Choice xmlns:v="urn:schemas-microsoft-com:vml" Requires="v">
                <p:oleObj spid="_x0000_s31829" name="Equation" r:id="rId12" imgW="240000" imgH="259200" progId="">
                  <p:embed/>
                </p:oleObj>
              </mc:Choice>
              <mc:Fallback>
                <p:oleObj name="Equation" r:id="rId12" imgW="240000" imgH="259200" progId="">
                  <p:embed/>
                  <p:pic>
                    <p:nvPicPr>
                      <p:cNvPr id="0"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616849" y="3216258"/>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6020978" y="3570066"/>
          <a:ext cx="238125" cy="257175"/>
        </p:xfrm>
        <a:graphic>
          <a:graphicData uri="http://schemas.openxmlformats.org/presentationml/2006/ole">
            <mc:AlternateContent xmlns:mc="http://schemas.openxmlformats.org/markup-compatibility/2006">
              <mc:Choice xmlns:v="urn:schemas-microsoft-com:vml" Requires="v">
                <p:oleObj spid="_x0000_s31830" name="Equation" r:id="rId14" imgW="240000" imgH="259200" progId="">
                  <p:embed/>
                </p:oleObj>
              </mc:Choice>
              <mc:Fallback>
                <p:oleObj name="Equation" r:id="rId14" imgW="240000" imgH="259200" progId="">
                  <p:embed/>
                  <p:pic>
                    <p:nvPicPr>
                      <p:cNvPr id="0" name="Picture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020978" y="3570066"/>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7231103" y="3570066"/>
          <a:ext cx="238125" cy="257175"/>
        </p:xfrm>
        <a:graphic>
          <a:graphicData uri="http://schemas.openxmlformats.org/presentationml/2006/ole">
            <mc:AlternateContent xmlns:mc="http://schemas.openxmlformats.org/markup-compatibility/2006">
              <mc:Choice xmlns:v="urn:schemas-microsoft-com:vml" Requires="v">
                <p:oleObj spid="_x0000_s31831" name="Equation" r:id="rId16" imgW="240000" imgH="259200" progId="">
                  <p:embed/>
                </p:oleObj>
              </mc:Choice>
              <mc:Fallback>
                <p:oleObj name="Equation" r:id="rId16" imgW="240000" imgH="259200" progId="">
                  <p:embed/>
                  <p:pic>
                    <p:nvPicPr>
                      <p:cNvPr id="0" name="Picture 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231103" y="3570066"/>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1080010" y="3923874"/>
          <a:ext cx="238124" cy="257174"/>
        </p:xfrm>
        <a:graphic>
          <a:graphicData uri="http://schemas.openxmlformats.org/presentationml/2006/ole">
            <mc:AlternateContent xmlns:mc="http://schemas.openxmlformats.org/markup-compatibility/2006">
              <mc:Choice xmlns:v="urn:schemas-microsoft-com:vml" Requires="v">
                <p:oleObj spid="_x0000_s31832" name="Equation" r:id="rId18" imgW="240000" imgH="259200" progId="">
                  <p:embed/>
                </p:oleObj>
              </mc:Choice>
              <mc:Fallback>
                <p:oleObj name="Equation" r:id="rId18" imgW="240000" imgH="259200" progId="">
                  <p:embed/>
                  <p:pic>
                    <p:nvPicPr>
                      <p:cNvPr id="0" name="Picture 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80010" y="3923874"/>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nvGraphicFramePr>
        <p:xfrm>
          <a:off x="3838155" y="4277682"/>
          <a:ext cx="238124" cy="257174"/>
        </p:xfrm>
        <a:graphic>
          <a:graphicData uri="http://schemas.openxmlformats.org/presentationml/2006/ole">
            <mc:AlternateContent xmlns:mc="http://schemas.openxmlformats.org/markup-compatibility/2006">
              <mc:Choice xmlns:v="urn:schemas-microsoft-com:vml" Requires="v">
                <p:oleObj spid="_x0000_s31833" name="Equation" r:id="rId20" imgW="240000" imgH="259200" progId="">
                  <p:embed/>
                </p:oleObj>
              </mc:Choice>
              <mc:Fallback>
                <p:oleObj name="Equation" r:id="rId20" imgW="240000" imgH="259200" progId="">
                  <p:embed/>
                  <p:pic>
                    <p:nvPicPr>
                      <p:cNvPr id="0" name="Picture 9"/>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838155" y="4277682"/>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nvGraphicFramePr>
        <p:xfrm>
          <a:off x="5535229" y="4277682"/>
          <a:ext cx="238125" cy="257175"/>
        </p:xfrm>
        <a:graphic>
          <a:graphicData uri="http://schemas.openxmlformats.org/presentationml/2006/ole">
            <mc:AlternateContent xmlns:mc="http://schemas.openxmlformats.org/markup-compatibility/2006">
              <mc:Choice xmlns:v="urn:schemas-microsoft-com:vml" Requires="v">
                <p:oleObj spid="_x0000_s31834" name="Equation" r:id="rId22" imgW="240000" imgH="259200" progId="">
                  <p:embed/>
                </p:oleObj>
              </mc:Choice>
              <mc:Fallback>
                <p:oleObj name="Equation" r:id="rId22" imgW="240000" imgH="259200" progId="">
                  <p:embed/>
                  <p:pic>
                    <p:nvPicPr>
                      <p:cNvPr id="0" name="Picture 1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535229" y="4277682"/>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nvGraphicFramePr>
        <p:xfrm>
          <a:off x="7745024" y="4277682"/>
          <a:ext cx="238125" cy="257175"/>
        </p:xfrm>
        <a:graphic>
          <a:graphicData uri="http://schemas.openxmlformats.org/presentationml/2006/ole">
            <mc:AlternateContent xmlns:mc="http://schemas.openxmlformats.org/markup-compatibility/2006">
              <mc:Choice xmlns:v="urn:schemas-microsoft-com:vml" Requires="v">
                <p:oleObj spid="_x0000_s31835" name="Equation" r:id="rId24" imgW="240000" imgH="259200" progId="">
                  <p:embed/>
                </p:oleObj>
              </mc:Choice>
              <mc:Fallback>
                <p:oleObj name="Equation" r:id="rId24" imgW="240000" imgH="259200" progId="">
                  <p:embed/>
                  <p:pic>
                    <p:nvPicPr>
                      <p:cNvPr id="0" name="Picture 1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745024" y="4277682"/>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对象 14"/>
          <p:cNvGraphicFramePr>
            <a:graphicFrameLocks noChangeAspect="1"/>
          </p:cNvGraphicFramePr>
          <p:nvPr/>
        </p:nvGraphicFramePr>
        <p:xfrm>
          <a:off x="680389" y="4631490"/>
          <a:ext cx="238124" cy="257175"/>
        </p:xfrm>
        <a:graphic>
          <a:graphicData uri="http://schemas.openxmlformats.org/presentationml/2006/ole">
            <mc:AlternateContent xmlns:mc="http://schemas.openxmlformats.org/markup-compatibility/2006">
              <mc:Choice xmlns:v="urn:schemas-microsoft-com:vml" Requires="v">
                <p:oleObj spid="_x0000_s31836" name="Equation" r:id="rId26" imgW="240000" imgH="259200" progId="">
                  <p:embed/>
                </p:oleObj>
              </mc:Choice>
              <mc:Fallback>
                <p:oleObj name="Equation" r:id="rId26" imgW="240000" imgH="259200" progId="">
                  <p:embed/>
                  <p:pic>
                    <p:nvPicPr>
                      <p:cNvPr id="0" name="Picture 1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80389" y="4631490"/>
                        <a:ext cx="238124"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对象 15"/>
          <p:cNvGraphicFramePr>
            <a:graphicFrameLocks noChangeAspect="1"/>
          </p:cNvGraphicFramePr>
          <p:nvPr/>
        </p:nvGraphicFramePr>
        <p:xfrm>
          <a:off x="1112914" y="4631490"/>
          <a:ext cx="238125" cy="257175"/>
        </p:xfrm>
        <a:graphic>
          <a:graphicData uri="http://schemas.openxmlformats.org/presentationml/2006/ole">
            <mc:AlternateContent xmlns:mc="http://schemas.openxmlformats.org/markup-compatibility/2006">
              <mc:Choice xmlns:v="urn:schemas-microsoft-com:vml" Requires="v">
                <p:oleObj spid="_x0000_s31837" name="Equation" r:id="rId28" imgW="240000" imgH="259200" progId="">
                  <p:embed/>
                </p:oleObj>
              </mc:Choice>
              <mc:Fallback>
                <p:oleObj name="Equation" r:id="rId28" imgW="240000" imgH="259200" progId="">
                  <p:embed/>
                  <p:pic>
                    <p:nvPicPr>
                      <p:cNvPr id="0" name="Picture 1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112914" y="4631490"/>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对象 16"/>
          <p:cNvGraphicFramePr>
            <a:graphicFrameLocks noChangeAspect="1"/>
          </p:cNvGraphicFramePr>
          <p:nvPr/>
        </p:nvGraphicFramePr>
        <p:xfrm>
          <a:off x="5969652" y="5006794"/>
          <a:ext cx="781049" cy="495299"/>
        </p:xfrm>
        <a:graphic>
          <a:graphicData uri="http://schemas.openxmlformats.org/presentationml/2006/ole">
            <mc:AlternateContent xmlns:mc="http://schemas.openxmlformats.org/markup-compatibility/2006">
              <mc:Choice xmlns:v="urn:schemas-microsoft-com:vml" Requires="v">
                <p:oleObj spid="_x0000_s31838" name="Equation" r:id="rId30" imgW="787200" imgH="499200" progId="">
                  <p:embed/>
                </p:oleObj>
              </mc:Choice>
              <mc:Fallback>
                <p:oleObj name="Equation" r:id="rId30" imgW="787200" imgH="499200" progId="">
                  <p:embed/>
                  <p:pic>
                    <p:nvPicPr>
                      <p:cNvPr id="0" name="Picture 14"/>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5969652" y="5006794"/>
                        <a:ext cx="781049" cy="4952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对象 17"/>
          <p:cNvGraphicFramePr>
            <a:graphicFrameLocks noChangeAspect="1"/>
          </p:cNvGraphicFramePr>
          <p:nvPr/>
        </p:nvGraphicFramePr>
        <p:xfrm>
          <a:off x="7190980" y="5025175"/>
          <a:ext cx="295275" cy="476250"/>
        </p:xfrm>
        <a:graphic>
          <a:graphicData uri="http://schemas.openxmlformats.org/presentationml/2006/ole">
            <mc:AlternateContent xmlns:mc="http://schemas.openxmlformats.org/markup-compatibility/2006">
              <mc:Choice xmlns:v="urn:schemas-microsoft-com:vml" Requires="v">
                <p:oleObj spid="_x0000_s31839" name="Equation" r:id="rId32" imgW="297600" imgH="480000" progId="">
                  <p:embed/>
                </p:oleObj>
              </mc:Choice>
              <mc:Fallback>
                <p:oleObj name="Equation" r:id="rId32" imgW="297600" imgH="480000" progId="">
                  <p:embed/>
                  <p:pic>
                    <p:nvPicPr>
                      <p:cNvPr id="0" name="Picture 15"/>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7190980" y="5025175"/>
                        <a:ext cx="295275" cy="476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对象 18"/>
          <p:cNvGraphicFramePr>
            <a:graphicFrameLocks noChangeAspect="1"/>
          </p:cNvGraphicFramePr>
          <p:nvPr/>
        </p:nvGraphicFramePr>
        <p:xfrm>
          <a:off x="1172475" y="5510669"/>
          <a:ext cx="1381125" cy="447675"/>
        </p:xfrm>
        <a:graphic>
          <a:graphicData uri="http://schemas.openxmlformats.org/presentationml/2006/ole">
            <mc:AlternateContent xmlns:mc="http://schemas.openxmlformats.org/markup-compatibility/2006">
              <mc:Choice xmlns:v="urn:schemas-microsoft-com:vml" Requires="v">
                <p:oleObj spid="_x0000_s31840" name="Equation" r:id="rId34" imgW="1392000" imgH="451200" progId="">
                  <p:embed/>
                </p:oleObj>
              </mc:Choice>
              <mc:Fallback>
                <p:oleObj name="Equation" r:id="rId34" imgW="1392000" imgH="451200" progId="">
                  <p:embed/>
                  <p:pic>
                    <p:nvPicPr>
                      <p:cNvPr id="0" name="Picture 16"/>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172475" y="5510669"/>
                        <a:ext cx="1381125" cy="44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对象 19"/>
          <p:cNvGraphicFramePr>
            <a:graphicFrameLocks noChangeAspect="1"/>
          </p:cNvGraphicFramePr>
          <p:nvPr/>
        </p:nvGraphicFramePr>
        <p:xfrm>
          <a:off x="2663235" y="5510669"/>
          <a:ext cx="533399" cy="447675"/>
        </p:xfrm>
        <a:graphic>
          <a:graphicData uri="http://schemas.openxmlformats.org/presentationml/2006/ole">
            <mc:AlternateContent xmlns:mc="http://schemas.openxmlformats.org/markup-compatibility/2006">
              <mc:Choice xmlns:v="urn:schemas-microsoft-com:vml" Requires="v">
                <p:oleObj spid="_x0000_s31841" name="Equation" r:id="rId36" imgW="537600" imgH="451200" progId="">
                  <p:embed/>
                </p:oleObj>
              </mc:Choice>
              <mc:Fallback>
                <p:oleObj name="Equation" r:id="rId36" imgW="537600" imgH="451200" progId="">
                  <p:embed/>
                  <p:pic>
                    <p:nvPicPr>
                      <p:cNvPr id="0" name="Picture 17"/>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2663235" y="5510669"/>
                        <a:ext cx="533399" cy="44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知识拓展 </a:t>
            </a:r>
            <a:r>
              <a:rPr lang="zh-CN" altLang="en-US" sz="1530" kern="0" dirty="0">
                <a:solidFill>
                  <a:srgbClr val="000000"/>
                </a:solidFill>
                <a:latin typeface="Times New Roman" pitchFamily="65" charset="-122"/>
                <a:ea typeface="宋体" pitchFamily="65" charset="-122"/>
              </a:rPr>
              <a:t>   大π键</a:t>
            </a:r>
            <a:endParaRPr lang="zh-CN" altLang="en-US" dirty="0"/>
          </a:p>
        </p:txBody>
      </p:sp>
      <p:sp>
        <p:nvSpPr>
          <p:cNvPr id="3" name="TextBox 2"/>
          <p:cNvSpPr txBox="1"/>
          <p:nvPr/>
        </p:nvSpPr>
        <p:spPr>
          <a:xfrm>
            <a:off x="540000" y="143719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1.定义:在多原子分子中如有相互平行的p轨道,它们连贯重叠在一起构成一个整体,p电子在多</a:t>
            </a:r>
            <a:br>
              <a:rPr dirty="0"/>
            </a:br>
            <a:r>
              <a:rPr lang="zh-CN" altLang="en-US" sz="1530" kern="0" dirty="0">
                <a:solidFill>
                  <a:srgbClr val="000000"/>
                </a:solidFill>
                <a:latin typeface="Times New Roman" pitchFamily="65" charset="-122"/>
                <a:ea typeface="宋体" pitchFamily="65" charset="-122"/>
              </a:rPr>
              <a:t>个原子间运动形成π型化学键,这种不局限在两个原子之间的π键称为离域π键,或共轭大π键,简</a:t>
            </a:r>
            <a:br>
              <a:rPr dirty="0"/>
            </a:br>
            <a:r>
              <a:rPr lang="zh-CN" altLang="en-US" sz="1530" kern="0" dirty="0">
                <a:solidFill>
                  <a:srgbClr val="000000"/>
                </a:solidFill>
                <a:latin typeface="Times New Roman" pitchFamily="65" charset="-122"/>
                <a:ea typeface="宋体" pitchFamily="65" charset="-122"/>
              </a:rPr>
              <a:t>称大π键。</a:t>
            </a:r>
            <a:endParaRPr lang="zh-CN" altLang="en-US" dirty="0"/>
          </a:p>
        </p:txBody>
      </p:sp>
      <p:sp>
        <p:nvSpPr>
          <p:cNvPr id="4" name="TextBox 3"/>
          <p:cNvSpPr txBox="1"/>
          <p:nvPr/>
        </p:nvSpPr>
        <p:spPr>
          <a:xfrm>
            <a:off x="540000" y="2499608"/>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2.形成条件:①这些原子都在同一平面上;②这些原子有相互平行的p轨道;③p轨道上的电子总</a:t>
            </a:r>
            <a:br>
              <a:rPr dirty="0"/>
            </a:br>
            <a:r>
              <a:rPr lang="zh-CN" altLang="en-US" sz="1530" kern="0" dirty="0">
                <a:solidFill>
                  <a:srgbClr val="000000"/>
                </a:solidFill>
                <a:latin typeface="Times New Roman" pitchFamily="65" charset="-122"/>
                <a:ea typeface="宋体" pitchFamily="65" charset="-122"/>
              </a:rPr>
              <a:t>数小于p轨道数的2倍。</a:t>
            </a:r>
            <a:endParaRPr lang="zh-CN" altLang="en-US" dirty="0"/>
          </a:p>
        </p:txBody>
      </p:sp>
    </p:spTree>
    <p:custDataLst>
      <p:custData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.(2017课标Ⅲ,35,15分)研究发现,在CO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低压合成甲醇反应(CO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O)中,Co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氧化物负载的Mn氧化物纳米粒子催化剂具有高活性,显示出良好的应用前景。回答下列问</a:t>
            </a:r>
            <a:br>
              <a:rPr dirty="0"/>
            </a:br>
            <a:r>
              <a:rPr lang="zh-CN" altLang="en-US" sz="1530" kern="0" dirty="0">
                <a:solidFill>
                  <a:srgbClr val="000000"/>
                </a:solidFill>
                <a:latin typeface="Times New Roman" pitchFamily="65" charset="-122"/>
                <a:ea typeface="宋体" pitchFamily="65" charset="-122"/>
              </a:rPr>
              <a:t>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(1)Co基态原子核外电子排布式为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。元素Mn与O中,第一电离能较大的是</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,基态原子核外未成对电子数较多的是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OH分子中C原子的杂化形式分别为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和</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(3)在CO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低压合成甲醇反应所涉及的4种物质中,沸点从高到低的顺序为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,原因是</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(4)硝酸锰是制备上述反应催化剂的原料,Mn(NO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中的化学键除了σ键外,还存在</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80.jpeg"/>
          <p:cNvPicPr>
            <a:picLocks noChangeAspect="1"/>
          </p:cNvPicPr>
          <p:nvPr/>
        </p:nvPicPr>
        <p:blipFill>
          <a:blip r:embed="rId4" cstate="print"/>
          <a:stretch>
            <a:fillRect/>
          </a:stretch>
        </p:blipFill>
        <p:spPr>
          <a:xfrm>
            <a:off x="6141339" y="1147366"/>
            <a:ext cx="371474" cy="219074"/>
          </a:xfrm>
          <a:prstGeom prst="rect">
            <a:avLst/>
          </a:prstGeom>
        </p:spPr>
      </p:pic>
    </p:spTree>
    <p:custDataLst>
      <p:custData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3132000"/>
            <a:ext cx="8127000" cy="3168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(5)MgO具有NaCl型结构(如图),其中阴离子采用面心立方最密堆积方式,X射线衍射实验测得</a:t>
            </a:r>
            <a:br/>
            <a:r>
              <a:rPr lang="zh-CN" altLang="en-US" sz="1530" kern="0" dirty="0">
                <a:solidFill>
                  <a:srgbClr val="000000"/>
                </a:solidFill>
                <a:latin typeface="Times New Roman" pitchFamily="65" charset="-122"/>
                <a:ea typeface="宋体" pitchFamily="65" charset="-122"/>
              </a:rPr>
              <a:t>MgO的晶胞参数为</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=0.420 nm,则</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nm。MnO也属于NaCl型结构,晶胞参数为</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a:t>
            </a:r>
            <a:br/>
            <a:r>
              <a:rPr lang="zh-CN" altLang="en-US" sz="1530" kern="0" dirty="0">
                <a:solidFill>
                  <a:srgbClr val="000000"/>
                </a:solidFill>
                <a:latin typeface="Times New Roman" pitchFamily="65" charset="-122"/>
                <a:ea typeface="宋体" pitchFamily="65" charset="-122"/>
              </a:rPr>
              <a:t>=0.448 nm,则</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(Mn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nm。</a:t>
            </a:r>
            <a:endParaRPr lang="zh-CN" altLang="en-US"/>
          </a:p>
        </p:txBody>
      </p:sp>
      <p:pic>
        <p:nvPicPr>
          <p:cNvPr id="3" name="图片 3" descr="textimage81.jpeg"/>
          <p:cNvPicPr>
            <a:picLocks noChangeAspect="1"/>
          </p:cNvPicPr>
          <p:nvPr/>
        </p:nvPicPr>
        <p:blipFill>
          <a:blip r:embed="rId4"/>
          <a:stretch>
            <a:fillRect/>
          </a:stretch>
        </p:blipFill>
        <p:spPr>
          <a:xfrm>
            <a:off x="2844000" y="1080000"/>
            <a:ext cx="3132000" cy="2052000"/>
          </a:xfrm>
          <a:prstGeom prst="rect">
            <a:avLst/>
          </a:prstGeom>
        </p:spPr>
      </p:pic>
    </p:spTree>
    <p:custDataLst>
      <p:custData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160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本题考查原子轨道杂化类型、微粒的空间构型、核外电子排布式、等电子体、σ键与</a:t>
            </a:r>
            <a:br>
              <a:rPr dirty="0"/>
            </a:br>
            <a:r>
              <a:rPr lang="zh-CN" altLang="en-US" sz="1530" kern="0" dirty="0">
                <a:solidFill>
                  <a:srgbClr val="000000"/>
                </a:solidFill>
                <a:latin typeface="Times New Roman" pitchFamily="65" charset="-122"/>
                <a:ea typeface="宋体" pitchFamily="65" charset="-122"/>
              </a:rPr>
              <a:t>π键、配位键等知识。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中中心原子的价层电子对数为4,则中心原子的杂化类型为sp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的中心原子杂化类</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型为sp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,且配位原子数与杂化轨道数相等,故N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的空间构型为平面(正)三角形。</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基态核外电子排布式为[Ar]3d</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或1s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(3)等电子体具有相同的原子数和价电子数,与O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分子互为等电子体的一种阴离子为N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的结构式为</a:t>
            </a:r>
            <a:r>
              <a:rPr lang="zh-CN" altLang="en-US" sz="1282" kern="0" spc="419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,故</a:t>
            </a:r>
            <a:r>
              <a:rPr lang="zh-CN" altLang="en-US" sz="1530" i="1" kern="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(σ)∶</a:t>
            </a:r>
            <a:r>
              <a:rPr lang="zh-CN" altLang="en-US" sz="1530" i="1" kern="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(π)=1∶2。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O中的O原子、NO中的N原子与Fe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形成配位键,故结构示意图为 </a:t>
            </a:r>
            <a:r>
              <a:rPr lang="zh-CN" altLang="en-US" sz="4645" kern="0" spc="457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6.jpeg"/>
          <p:cNvPicPr>
            <a:picLocks noChangeAspect="1"/>
          </p:cNvPicPr>
          <p:nvPr/>
        </p:nvPicPr>
        <p:blipFill>
          <a:blip r:embed="rId5"/>
          <a:stretch>
            <a:fillRect/>
          </a:stretch>
        </p:blipFill>
        <p:spPr>
          <a:xfrm>
            <a:off x="1927662" y="3270214"/>
            <a:ext cx="695325" cy="219075"/>
          </a:xfrm>
          <a:prstGeom prst="rect">
            <a:avLst/>
          </a:prstGeom>
        </p:spPr>
      </p:pic>
      <p:pic>
        <p:nvPicPr>
          <p:cNvPr id="4" name="图片 4" descr="textimage7.jpeg"/>
          <p:cNvPicPr>
            <a:picLocks noChangeAspect="1"/>
          </p:cNvPicPr>
          <p:nvPr/>
        </p:nvPicPr>
        <p:blipFill>
          <a:blip r:embed="rId6"/>
          <a:stretch>
            <a:fillRect/>
          </a:stretch>
        </p:blipFill>
        <p:spPr>
          <a:xfrm>
            <a:off x="6329427" y="3651049"/>
            <a:ext cx="1171575" cy="1200150"/>
          </a:xfrm>
          <a:prstGeom prst="rect">
            <a:avLst/>
          </a:prstGeom>
        </p:spPr>
      </p:pic>
      <p:graphicFrame>
        <p:nvGraphicFramePr>
          <p:cNvPr id="6" name="对象 5"/>
          <p:cNvGraphicFramePr>
            <a:graphicFrameLocks noChangeAspect="1"/>
          </p:cNvGraphicFramePr>
          <p:nvPr/>
        </p:nvGraphicFramePr>
        <p:xfrm>
          <a:off x="874789" y="1847552"/>
          <a:ext cx="285750" cy="257174"/>
        </p:xfrm>
        <a:graphic>
          <a:graphicData uri="http://schemas.openxmlformats.org/presentationml/2006/ole">
            <mc:AlternateContent xmlns:mc="http://schemas.openxmlformats.org/markup-compatibility/2006">
              <mc:Choice xmlns:v="urn:schemas-microsoft-com:vml" Requires="v">
                <p:oleObj spid="_x0000_s5142" name="Equation" r:id="rId7" imgW="288000" imgH="259200" progId="">
                  <p:embed/>
                </p:oleObj>
              </mc:Choice>
              <mc:Fallback>
                <p:oleObj name="Equation" r:id="rId7" imgW="288000" imgH="2592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4789" y="1847552"/>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6387792" y="1847552"/>
          <a:ext cx="228599" cy="257174"/>
        </p:xfrm>
        <a:graphic>
          <a:graphicData uri="http://schemas.openxmlformats.org/presentationml/2006/ole">
            <mc:AlternateContent xmlns:mc="http://schemas.openxmlformats.org/markup-compatibility/2006">
              <mc:Choice xmlns:v="urn:schemas-microsoft-com:vml" Requires="v">
                <p:oleObj spid="_x0000_s5143" name="Equation" r:id="rId9" imgW="230400" imgH="259200" progId="">
                  <p:embed/>
                </p:oleObj>
              </mc:Choice>
              <mc:Fallback>
                <p:oleObj name="Equation" r:id="rId9" imgW="230400" imgH="2592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87792" y="1847552"/>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4303842" y="2201360"/>
          <a:ext cx="228599" cy="257174"/>
        </p:xfrm>
        <a:graphic>
          <a:graphicData uri="http://schemas.openxmlformats.org/presentationml/2006/ole">
            <mc:AlternateContent xmlns:mc="http://schemas.openxmlformats.org/markup-compatibility/2006">
              <mc:Choice xmlns:v="urn:schemas-microsoft-com:vml" Requires="v">
                <p:oleObj spid="_x0000_s5144" name="Equation" r:id="rId11" imgW="230400" imgH="259200" progId="">
                  <p:embed/>
                </p:oleObj>
              </mc:Choice>
              <mc:Fallback>
                <p:oleObj name="Equation" r:id="rId11" imgW="230400" imgH="2592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03842" y="2201360"/>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7559852" y="2908976"/>
          <a:ext cx="228599" cy="257174"/>
        </p:xfrm>
        <a:graphic>
          <a:graphicData uri="http://schemas.openxmlformats.org/presentationml/2006/ole">
            <mc:AlternateContent xmlns:mc="http://schemas.openxmlformats.org/markup-compatibility/2006">
              <mc:Choice xmlns:v="urn:schemas-microsoft-com:vml" Requires="v">
                <p:oleObj spid="_x0000_s5145" name="Equation" r:id="rId13" imgW="230400" imgH="259200" progId="">
                  <p:embed/>
                </p:oleObj>
              </mc:Choice>
              <mc:Fallback>
                <p:oleObj name="Equation" r:id="rId13" imgW="230400" imgH="259200" progId="">
                  <p:embed/>
                  <p:pic>
                    <p:nvPicPr>
                      <p:cNvPr id="0"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59852" y="2908976"/>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(1)[Ar]3d</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O　Mn</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(2)sp　sp</a:t>
            </a:r>
            <a:r>
              <a:rPr lang="zh-CN" altLang="en-US" sz="1152" kern="0" baseline="59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O&gt;CH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OH&gt;CO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O与CH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OH均为极性分子,H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O中氢键比甲醇多;CO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均为非</a:t>
            </a:r>
            <a:br>
              <a:rPr dirty="0"/>
            </a:br>
            <a:r>
              <a:rPr lang="zh-CN" altLang="en-US" sz="1530" kern="0" dirty="0">
                <a:solidFill>
                  <a:srgbClr val="000000"/>
                </a:solidFill>
                <a:latin typeface="Times New Roman" pitchFamily="65" charset="-122"/>
                <a:ea typeface="宋体" pitchFamily="65" charset="-122"/>
              </a:rPr>
              <a:t>极性分子,CO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分子量较大、范德华力较大</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(4)离子键和π键(</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(5)0.148　0.076</a:t>
            </a:r>
            <a:endParaRPr lang="zh-CN" altLang="en-US" dirty="0"/>
          </a:p>
        </p:txBody>
      </p:sp>
      <p:graphicFrame>
        <p:nvGraphicFramePr>
          <p:cNvPr id="4" name="对象 3"/>
          <p:cNvGraphicFramePr>
            <a:graphicFrameLocks noChangeAspect="1"/>
          </p:cNvGraphicFramePr>
          <p:nvPr/>
        </p:nvGraphicFramePr>
        <p:xfrm>
          <a:off x="1901559" y="2555168"/>
          <a:ext cx="238124" cy="257174"/>
        </p:xfrm>
        <a:graphic>
          <a:graphicData uri="http://schemas.openxmlformats.org/presentationml/2006/ole">
            <mc:AlternateContent xmlns:mc="http://schemas.openxmlformats.org/markup-compatibility/2006">
              <mc:Choice xmlns:v="urn:schemas-microsoft-com:vml" Requires="v">
                <p:oleObj spid="_x0000_s32775" name="Equation" r:id="rId5" imgW="240000" imgH="259200" progId="">
                  <p:embed/>
                </p:oleObj>
              </mc:Choice>
              <mc:Fallback>
                <p:oleObj name="Equation" r:id="rId5" imgW="240000" imgH="259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1559" y="2555168"/>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(1)Co是27号元素,位于元素周期表第4周期第Ⅷ族,其基态原子核外电子排布式为1s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br>
              <a:rPr dirty="0"/>
            </a:b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。根据元素第一电离能的变化规律可知,元素Mn与O中,第一电离能</a:t>
            </a:r>
            <a:br>
              <a:rPr dirty="0"/>
            </a:br>
            <a:r>
              <a:rPr lang="zh-CN" altLang="en-US" sz="1530" kern="0" dirty="0">
                <a:solidFill>
                  <a:srgbClr val="000000"/>
                </a:solidFill>
                <a:latin typeface="Times New Roman" pitchFamily="65" charset="-122"/>
                <a:ea typeface="宋体" pitchFamily="65" charset="-122"/>
              </a:rPr>
              <a:t>较大的是O。O元素的基态原子价电子排布式为2s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,核外未成对电子数是2,而Mn元素的基</a:t>
            </a:r>
            <a:br>
              <a:rPr dirty="0"/>
            </a:br>
            <a:r>
              <a:rPr lang="zh-CN" altLang="en-US" sz="1530" kern="0" dirty="0">
                <a:solidFill>
                  <a:srgbClr val="000000"/>
                </a:solidFill>
                <a:latin typeface="Times New Roman" pitchFamily="65" charset="-122"/>
                <a:ea typeface="宋体" pitchFamily="65" charset="-122"/>
              </a:rPr>
              <a:t>态原子价电子排布式为3d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,核外未成对电子数是5,因此基态原子核外未成对电子数较多的</a:t>
            </a:r>
            <a:br>
              <a:rPr dirty="0"/>
            </a:br>
            <a:r>
              <a:rPr lang="zh-CN" altLang="en-US" sz="1530" kern="0" dirty="0">
                <a:solidFill>
                  <a:srgbClr val="000000"/>
                </a:solidFill>
                <a:latin typeface="Times New Roman" pitchFamily="65" charset="-122"/>
                <a:ea typeface="宋体" pitchFamily="65" charset="-122"/>
              </a:rPr>
              <a:t>是Mn。</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OH的中心原子的价层电子对数分别为2和4,所以CO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OH分子中C原子的杂</a:t>
            </a:r>
            <a:br>
              <a:rPr dirty="0"/>
            </a:br>
            <a:r>
              <a:rPr lang="zh-CN" altLang="en-US" sz="1530" kern="0" dirty="0">
                <a:solidFill>
                  <a:srgbClr val="000000"/>
                </a:solidFill>
                <a:latin typeface="Times New Roman" pitchFamily="65" charset="-122"/>
                <a:ea typeface="宋体" pitchFamily="65" charset="-122"/>
              </a:rPr>
              <a:t>化形式分别为sp和sp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(3)常温下水和甲醇是液体而二氧化碳和氢气是气体,液体的沸点高于气体;H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O与CH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OH均为</a:t>
            </a:r>
            <a:br>
              <a:rPr dirty="0"/>
            </a:br>
            <a:r>
              <a:rPr lang="zh-CN" altLang="en-US" sz="1530" kern="0" dirty="0">
                <a:solidFill>
                  <a:srgbClr val="000000"/>
                </a:solidFill>
                <a:latin typeface="Times New Roman" pitchFamily="65" charset="-122"/>
                <a:ea typeface="宋体" pitchFamily="65" charset="-122"/>
              </a:rPr>
              <a:t>极性分子,H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O中氢键比甲醇多,所以水的沸点高于甲醇;CO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均为非极性分子,CO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的相对</a:t>
            </a:r>
            <a:br>
              <a:rPr dirty="0"/>
            </a:br>
            <a:r>
              <a:rPr lang="zh-CN" altLang="en-US" sz="1530" kern="0" dirty="0">
                <a:solidFill>
                  <a:srgbClr val="000000"/>
                </a:solidFill>
                <a:latin typeface="Times New Roman" pitchFamily="65" charset="-122"/>
                <a:ea typeface="宋体" pitchFamily="65" charset="-122"/>
              </a:rPr>
              <a:t>分子质量较大、范德华力较大,所以CO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的沸点比H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(4)硝酸锰是离子化合物,硝酸根离子和锰离子之间形成离子键,硝酸根中N原子与3个氧原子</a:t>
            </a:r>
            <a:br>
              <a:rPr dirty="0"/>
            </a:br>
            <a:r>
              <a:rPr lang="zh-CN" altLang="en-US" sz="1530" kern="0" dirty="0">
                <a:solidFill>
                  <a:srgbClr val="000000"/>
                </a:solidFill>
                <a:latin typeface="Times New Roman" pitchFamily="65" charset="-122"/>
                <a:ea typeface="宋体" pitchFamily="65" charset="-122"/>
              </a:rPr>
              <a:t>形成3个σ键,一个硝酸根离子中有一个氮氧双键,所以还存在π键。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采用面心立方最密堆积方式,则面对角线是O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半径的4倍,即4</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r>
              <a:rPr lang="zh-CN" altLang="en-US" sz="1081" kern="0" spc="943" dirty="0">
                <a:solidFill>
                  <a:srgbClr val="000000"/>
                </a:solidFill>
                <a:latin typeface="Times New Roman" pitchFamily="65" charset="-122"/>
                <a:ea typeface="宋体" pitchFamily="65" charset="-122"/>
              </a:rPr>
              <a:t> </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,解得</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r>
              <a:rPr lang="zh-CN" altLang="en-US" sz="2163" kern="0" spc="86"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endParaRPr lang="zh-CN" altLang="en-US" dirty="0"/>
          </a:p>
          <a:p>
            <a:pPr eaLnBrk="0" latinLnBrk="1" hangingPunct="0">
              <a:lnSpc>
                <a:spcPct val="150000"/>
              </a:lnSpc>
              <a:spcBef>
                <a:spcPts val="104"/>
              </a:spcBef>
            </a:pPr>
            <a:r>
              <a:rPr lang="zh-CN" altLang="en-US" sz="1530" kern="0" dirty="0">
                <a:solidFill>
                  <a:srgbClr val="000000"/>
                </a:solidFill>
                <a:latin typeface="Times New Roman" pitchFamily="65" charset="-122"/>
                <a:ea typeface="宋体" pitchFamily="65" charset="-122"/>
              </a:rPr>
              <a:t>0.420 nm</a:t>
            </a:r>
            <a:r>
              <a:rPr lang="zh-CN" altLang="en-US" sz="1530" kern="0" dirty="0">
                <a:solidFill>
                  <a:srgbClr val="000000"/>
                </a:solidFill>
                <a:latin typeface="黑体"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0.148 nm;MnO也属于NaCl型结构,根据晶胞的结构可知,晶胞参数=2</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(Mn</a:t>
            </a:r>
            <a:r>
              <a:rPr lang="zh-CN" altLang="en-US" sz="1152" kern="0" baseline="59000" dirty="0">
                <a:solidFill>
                  <a:srgbClr val="000000"/>
                </a:solidFill>
                <a:latin typeface="Times New Roman" pitchFamily="65" charset="-122"/>
                <a:ea typeface="宋体" pitchFamily="65" charset="-122"/>
              </a:rPr>
              <a:t>2 +</a:t>
            </a:r>
            <a:r>
              <a:rPr lang="zh-CN" altLang="en-US" sz="1530"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6505160" y="5490931"/>
          <a:ext cx="257175" cy="238125"/>
        </p:xfrm>
        <a:graphic>
          <a:graphicData uri="http://schemas.openxmlformats.org/presentationml/2006/ole">
            <mc:AlternateContent xmlns:mc="http://schemas.openxmlformats.org/markup-compatibility/2006">
              <mc:Choice xmlns:v="urn:schemas-microsoft-com:vml" Requires="v">
                <p:oleObj spid="_x0000_s33804" name="Equation" r:id="rId5" imgW="259200" imgH="240000" progId="">
                  <p:embed/>
                </p:oleObj>
              </mc:Choice>
              <mc:Fallback>
                <p:oleObj name="Equation" r:id="rId5" imgW="259200" imgH="2400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05160" y="5490931"/>
                        <a:ext cx="257175" cy="238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7829344" y="5368148"/>
          <a:ext cx="285750" cy="476249"/>
        </p:xfrm>
        <a:graphic>
          <a:graphicData uri="http://schemas.openxmlformats.org/presentationml/2006/ole">
            <mc:AlternateContent xmlns:mc="http://schemas.openxmlformats.org/markup-compatibility/2006">
              <mc:Choice xmlns:v="urn:schemas-microsoft-com:vml" Requires="v">
                <p:oleObj spid="_x0000_s33805" name="Equation" r:id="rId7" imgW="288000" imgH="480000" progId="">
                  <p:embed/>
                </p:oleObj>
              </mc:Choice>
              <mc:Fallback>
                <p:oleObj name="Equation" r:id="rId7" imgW="288000" imgH="480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29344" y="5368148"/>
                        <a:ext cx="285750" cy="4762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2"/>
          <p:cNvSpPr txBox="1"/>
          <p:nvPr/>
        </p:nvSpPr>
        <p:spPr>
          <a:xfrm>
            <a:off x="540000" y="6210367"/>
            <a:ext cx="8127000" cy="308482"/>
          </a:xfrm>
          <a:prstGeom prst="rect">
            <a:avLst/>
          </a:prstGeom>
          <a:noFill/>
        </p:spPr>
        <p:txBody>
          <a:bodyPr wrap="square" lIns="0" tIns="0" rIns="0" bIns="0" rtlCol="0">
            <a:spAutoFit/>
          </a:bodyPr>
          <a:lstStyle/>
          <a:p>
            <a:pPr marL="0" indent="0" eaLnBrk="0" latinLnBrk="1" hangingPunct="0">
              <a:lnSpc>
                <a:spcPct val="150000"/>
              </a:lnSpc>
              <a:spcBef>
                <a:spcPts val="104"/>
              </a:spcBef>
              <a:buNone/>
            </a:pPr>
            <a:r>
              <a:rPr lang="zh-CN" altLang="en-US" sz="1530" kern="0" dirty="0">
                <a:solidFill>
                  <a:srgbClr val="000000"/>
                </a:solidFill>
                <a:latin typeface="Times New Roman" pitchFamily="65" charset="-122"/>
                <a:ea typeface="宋体" pitchFamily="65" charset="-122"/>
              </a:rPr>
              <a:t>则</a:t>
            </a:r>
            <a:r>
              <a:rPr lang="zh-CN" altLang="en-US" sz="1530" i="1" kern="0" dirty="0">
                <a:solidFill>
                  <a:srgbClr val="000000"/>
                </a:solidFill>
                <a:latin typeface="Times New Roman" pitchFamily="65" charset="-122"/>
                <a:ea typeface="宋体" pitchFamily="65" charset="-122"/>
              </a:rPr>
              <a:t>r</a:t>
            </a:r>
            <a:r>
              <a:rPr lang="zh-CN" altLang="en-US" sz="1530" kern="0" dirty="0">
                <a:solidFill>
                  <a:srgbClr val="000000"/>
                </a:solidFill>
                <a:latin typeface="Times New Roman" pitchFamily="65" charset="-122"/>
                <a:ea typeface="宋体" pitchFamily="65" charset="-122"/>
              </a:rPr>
              <a:t>(Mn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)=(0.448 nm-2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0.148 nm)/2=0.076 nm。</a:t>
            </a:r>
            <a:endParaRPr lang="zh-CN" altLang="en-US" dirty="0"/>
          </a:p>
        </p:txBody>
      </p:sp>
    </p:spTree>
    <p:custDataLst>
      <p:custData r:id="rId2"/>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(2016课标Ⅰ,37,15分)锗(Ge)是典型的半导体元素,在电子、材料等领域应用广泛。回答下</a:t>
            </a:r>
            <a:br>
              <a:rPr dirty="0"/>
            </a:br>
            <a:r>
              <a:rPr lang="zh-CN" altLang="en-US" sz="1530" kern="0" dirty="0">
                <a:solidFill>
                  <a:srgbClr val="000000"/>
                </a:solidFill>
                <a:latin typeface="Times New Roman" pitchFamily="65" charset="-122"/>
                <a:ea typeface="宋体" pitchFamily="65" charset="-122"/>
              </a:rPr>
              <a:t>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(1)基态Ge原子的核外电子排布式为[Ar]</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,有</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个未成对电子。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(2)Ge与C是同族元素,C原子之间可以形成双键、叁键,但Ge原子之间难以形成双键或叁键。</a:t>
            </a:r>
            <a:br>
              <a:rPr dirty="0"/>
            </a:br>
            <a:r>
              <a:rPr lang="zh-CN" altLang="en-US" sz="1530" kern="0" dirty="0">
                <a:solidFill>
                  <a:srgbClr val="000000"/>
                </a:solidFill>
                <a:latin typeface="Times New Roman" pitchFamily="65" charset="-122"/>
                <a:ea typeface="宋体" pitchFamily="65" charset="-122"/>
              </a:rPr>
              <a:t>从原子结构角度分析,原因是</a:t>
            </a:r>
            <a:r>
              <a:rPr lang="zh-CN" altLang="en-US" sz="1530"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(3)比较下列锗卤化物的熔点和沸点,分析其变化规律及原因</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graphicFrame>
        <p:nvGraphicFramePr>
          <p:cNvPr id="3" name="表格 2"/>
          <p:cNvGraphicFramePr>
            <a:graphicFrameLocks noGrp="1"/>
          </p:cNvGraphicFramePr>
          <p:nvPr/>
        </p:nvGraphicFramePr>
        <p:xfrm>
          <a:off x="540000" y="4014821"/>
          <a:ext cx="7740000" cy="1119960"/>
        </p:xfrm>
        <a:graphic>
          <a:graphicData uri="http://schemas.openxmlformats.org/drawingml/2006/table">
            <a:tbl>
              <a:tblPr/>
              <a:tblGrid>
                <a:gridCol w="1935000">
                  <a:extLst>
                    <a:ext uri="{9D8B030D-6E8A-4147-A177-3AD203B41FA5}">
                      <a16:colId xmlns:a16="http://schemas.microsoft.com/office/drawing/2014/main" val="20000"/>
                    </a:ext>
                  </a:extLst>
                </a:gridCol>
                <a:gridCol w="1935000">
                  <a:extLst>
                    <a:ext uri="{9D8B030D-6E8A-4147-A177-3AD203B41FA5}">
                      <a16:colId xmlns:a16="http://schemas.microsoft.com/office/drawing/2014/main" val="20001"/>
                    </a:ext>
                  </a:extLst>
                </a:gridCol>
                <a:gridCol w="1935000">
                  <a:extLst>
                    <a:ext uri="{9D8B030D-6E8A-4147-A177-3AD203B41FA5}">
                      <a16:colId xmlns:a16="http://schemas.microsoft.com/office/drawing/2014/main" val="20002"/>
                    </a:ext>
                  </a:extLst>
                </a:gridCol>
                <a:gridCol w="1935000">
                  <a:extLst>
                    <a:ext uri="{9D8B030D-6E8A-4147-A177-3AD203B41FA5}">
                      <a16:colId xmlns:a16="http://schemas.microsoft.com/office/drawing/2014/main" val="20003"/>
                    </a:ext>
                  </a:extLst>
                </a:gridCol>
              </a:tblGrid>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GeCl</a:t>
                      </a:r>
                      <a:r>
                        <a:rPr lang="zh-CN" altLang="en-US" sz="747" kern="0" baseline="-15000" dirty="0">
                          <a:solidFill>
                            <a:srgbClr val="000000"/>
                          </a:solidFill>
                          <a:latin typeface="Times New Roman" pitchFamily="65" charset="-122"/>
                          <a:ea typeface="宋体" pitchFamily="65" charset="-122"/>
                        </a:rPr>
                        <a:t>4</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GeBr</a:t>
                      </a:r>
                      <a:r>
                        <a:rPr lang="zh-CN" altLang="en-US" sz="747" kern="0" baseline="-15000" dirty="0">
                          <a:solidFill>
                            <a:srgbClr val="000000"/>
                          </a:solidFill>
                          <a:latin typeface="Times New Roman" pitchFamily="65" charset="-122"/>
                          <a:ea typeface="宋体" pitchFamily="65" charset="-122"/>
                        </a:rPr>
                        <a:t>4</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GeI</a:t>
                      </a:r>
                      <a:r>
                        <a:rPr lang="zh-CN" altLang="en-US" sz="747" kern="0" baseline="-15000" dirty="0">
                          <a:solidFill>
                            <a:srgbClr val="000000"/>
                          </a:solidFill>
                          <a:latin typeface="Times New Roman" pitchFamily="65" charset="-122"/>
                          <a:ea typeface="宋体" pitchFamily="65" charset="-122"/>
                        </a:rPr>
                        <a:t>4</a:t>
                      </a:r>
                    </a:p>
                  </a:txBody>
                  <a:tcPr marL="45720" marR="45720"/>
                </a:tc>
                <a:extLst>
                  <a:ext uri="{0D108BD9-81ED-4DB2-BD59-A6C34878D82A}">
                    <a16:rowId xmlns:a16="http://schemas.microsoft.com/office/drawing/2014/main" val="10000"/>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熔点/℃</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-49.5</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26</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146</a:t>
                      </a:r>
                    </a:p>
                  </a:txBody>
                  <a:tcPr marL="45720" marR="45720"/>
                </a:tc>
                <a:extLst>
                  <a:ext uri="{0D108BD9-81ED-4DB2-BD59-A6C34878D82A}">
                    <a16:rowId xmlns:a16="http://schemas.microsoft.com/office/drawing/2014/main" val="10001"/>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沸点/℃</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83.1</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186</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约400</a:t>
                      </a:r>
                    </a:p>
                  </a:txBody>
                  <a:tcPr marL="45720" marR="45720"/>
                </a:tc>
                <a:extLst>
                  <a:ext uri="{0D108BD9-81ED-4DB2-BD59-A6C34878D82A}">
                    <a16:rowId xmlns:a16="http://schemas.microsoft.com/office/drawing/2014/main" val="10002"/>
                  </a:ext>
                </a:extLst>
              </a:tr>
            </a:tbl>
          </a:graphicData>
        </a:graphic>
      </p:graphicFrame>
    </p:spTree>
    <p:custDataLst>
      <p:custData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(4)光催化还原CO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制备CH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反应中,带状纳米Zn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GeO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是该反应的良好催化剂。Zn、Ge、O电</a:t>
            </a:r>
            <a:br/>
            <a:r>
              <a:rPr lang="zh-CN" altLang="en-US" sz="1530" kern="0" dirty="0">
                <a:solidFill>
                  <a:srgbClr val="000000"/>
                </a:solidFill>
                <a:latin typeface="Times New Roman" pitchFamily="65" charset="-122"/>
                <a:ea typeface="宋体" pitchFamily="65" charset="-122"/>
              </a:rPr>
              <a:t>负性由大至小的顺序是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(5)Ge单晶具有金刚石型结构,其中Ge原子的杂化方式为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,微粒之间存在的作用力</a:t>
            </a:r>
            <a:br/>
            <a:r>
              <a:rPr lang="zh-CN" altLang="en-US" sz="1530" kern="0" dirty="0">
                <a:solidFill>
                  <a:srgbClr val="000000"/>
                </a:solidFill>
                <a:latin typeface="Times New Roman" pitchFamily="65" charset="-122"/>
                <a:ea typeface="宋体" pitchFamily="65" charset="-122"/>
              </a:rPr>
              <a:t>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(6)晶胞有两个基本要素:</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①原子坐标参数,表示晶胞内部各原子的相对位置。下图为Ge单晶的晶胞,其中原子坐标参数</a:t>
            </a:r>
            <a:br/>
            <a:r>
              <a:rPr lang="zh-CN" altLang="en-US" sz="1530" kern="0" dirty="0">
                <a:solidFill>
                  <a:srgbClr val="000000"/>
                </a:solidFill>
                <a:latin typeface="Times New Roman" pitchFamily="65" charset="-122"/>
                <a:ea typeface="宋体" pitchFamily="65" charset="-122"/>
              </a:rPr>
              <a:t>A为(0,0,0);B为(</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,0,</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);C为(</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,0)。则D原子的坐标参数为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42"/>
              </a:spcBef>
              <a:buNone/>
            </a:pPr>
            <a:r>
              <a:rPr lang="zh-CN" altLang="en-US" sz="10196" kern="0" spc="30903" dirty="0">
                <a:solidFill>
                  <a:srgbClr val="000000"/>
                </a:solidFill>
                <a:latin typeface="Times New Roman" pitchFamily="65" charset="-122"/>
                <a:ea typeface="宋体" pitchFamily="65" charset="-122"/>
              </a:rPr>
              <a:t> </a:t>
            </a:r>
            <a:endParaRPr lang="zh-CN" altLang="en-US"/>
          </a:p>
        </p:txBody>
      </p:sp>
      <p:pic>
        <p:nvPicPr>
          <p:cNvPr id="3" name="图片 3" descr="textimage82.jpeg"/>
          <p:cNvPicPr>
            <a:picLocks noChangeAspect="1"/>
          </p:cNvPicPr>
          <p:nvPr/>
        </p:nvPicPr>
        <p:blipFill>
          <a:blip r:embed="rId5"/>
          <a:stretch>
            <a:fillRect/>
          </a:stretch>
        </p:blipFill>
        <p:spPr>
          <a:xfrm>
            <a:off x="1714480" y="4206087"/>
            <a:ext cx="3885390" cy="2098678"/>
          </a:xfrm>
          <a:prstGeom prst="rect">
            <a:avLst/>
          </a:prstGeom>
        </p:spPr>
      </p:pic>
      <p:graphicFrame>
        <p:nvGraphicFramePr>
          <p:cNvPr id="5" name="对象 4"/>
          <p:cNvGraphicFramePr>
            <a:graphicFrameLocks noChangeAspect="1"/>
          </p:cNvGraphicFramePr>
          <p:nvPr/>
        </p:nvGraphicFramePr>
        <p:xfrm>
          <a:off x="1835873" y="3264493"/>
          <a:ext cx="152400" cy="428625"/>
        </p:xfrm>
        <a:graphic>
          <a:graphicData uri="http://schemas.openxmlformats.org/presentationml/2006/ole">
            <mc:AlternateContent xmlns:mc="http://schemas.openxmlformats.org/markup-compatibility/2006">
              <mc:Choice xmlns:v="urn:schemas-microsoft-com:vml" Requires="v">
                <p:oleObj spid="_x0000_s34838" name="Equation" r:id="rId6" imgW="153600" imgH="432000" progId="">
                  <p:embed/>
                </p:oleObj>
              </mc:Choice>
              <mc:Fallback>
                <p:oleObj name="Equation" r:id="rId6" imgW="153600" imgH="4320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35873" y="3264493"/>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2182673" y="3264493"/>
          <a:ext cx="152400" cy="428625"/>
        </p:xfrm>
        <a:graphic>
          <a:graphicData uri="http://schemas.openxmlformats.org/presentationml/2006/ole">
            <mc:AlternateContent xmlns:mc="http://schemas.openxmlformats.org/markup-compatibility/2006">
              <mc:Choice xmlns:v="urn:schemas-microsoft-com:vml" Requires="v">
                <p:oleObj spid="_x0000_s34839" name="Equation" r:id="rId8" imgW="153600" imgH="432000" progId="">
                  <p:embed/>
                </p:oleObj>
              </mc:Choice>
              <mc:Fallback>
                <p:oleObj name="Equation" r:id="rId8" imgW="153600" imgH="4320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2673" y="3264493"/>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2842620" y="3264493"/>
          <a:ext cx="152400" cy="428625"/>
        </p:xfrm>
        <a:graphic>
          <a:graphicData uri="http://schemas.openxmlformats.org/presentationml/2006/ole">
            <mc:AlternateContent xmlns:mc="http://schemas.openxmlformats.org/markup-compatibility/2006">
              <mc:Choice xmlns:v="urn:schemas-microsoft-com:vml" Requires="v">
                <p:oleObj spid="_x0000_s34840" name="Equation" r:id="rId10" imgW="153600" imgH="432000" progId="">
                  <p:embed/>
                </p:oleObj>
              </mc:Choice>
              <mc:Fallback>
                <p:oleObj name="Equation" r:id="rId10" imgW="153600" imgH="432000" progId="">
                  <p:embed/>
                  <p:pic>
                    <p:nvPicPr>
                      <p:cNvPr id="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42620" y="3264493"/>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3043620" y="3264493"/>
          <a:ext cx="152400" cy="428625"/>
        </p:xfrm>
        <a:graphic>
          <a:graphicData uri="http://schemas.openxmlformats.org/presentationml/2006/ole">
            <mc:AlternateContent xmlns:mc="http://schemas.openxmlformats.org/markup-compatibility/2006">
              <mc:Choice xmlns:v="urn:schemas-microsoft-com:vml" Requires="v">
                <p:oleObj spid="_x0000_s34841" name="Equation" r:id="rId12" imgW="153600" imgH="432000" progId="">
                  <p:embed/>
                </p:oleObj>
              </mc:Choice>
              <mc:Fallback>
                <p:oleObj name="Equation" r:id="rId12" imgW="153600" imgH="432000" progId="">
                  <p:embed/>
                  <p:pic>
                    <p:nvPicPr>
                      <p:cNvPr id="0"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43620" y="3264493"/>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3139"/>
              </a:spcBef>
              <a:buNone/>
            </a:pPr>
            <a:r>
              <a:rPr lang="zh-CN" altLang="en-US" sz="1530" kern="0" dirty="0">
                <a:solidFill>
                  <a:srgbClr val="000000"/>
                </a:solidFill>
                <a:latin typeface="Times New Roman" pitchFamily="65" charset="-122"/>
                <a:ea typeface="宋体" pitchFamily="65" charset="-122"/>
              </a:rPr>
              <a:t>②晶胞参数,描述晶胞的大小和形状。已知Ge单晶的晶胞参数</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=565.76 pm,其密度为</a:t>
            </a:r>
            <a:r>
              <a:rPr lang="zh-CN" altLang="en-US" sz="1530" u="sng" kern="0" dirty="0">
                <a:solidFill>
                  <a:srgbClr val="000000"/>
                </a:solidFill>
                <a:latin typeface="Times New Roman" pitchFamily="65" charset="-122"/>
                <a:ea typeface="宋体" pitchFamily="65" charset="-122"/>
              </a:rPr>
              <a:t>　　    </a:t>
            </a:r>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g·cm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(列出计算式即可)。</a:t>
            </a:r>
            <a:endParaRPr lang="zh-CN" altLang="en-US"/>
          </a:p>
        </p:txBody>
      </p:sp>
      <p:sp>
        <p:nvSpPr>
          <p:cNvPr id="3" name="TextBox 2"/>
          <p:cNvSpPr txBox="1"/>
          <p:nvPr/>
        </p:nvSpPr>
        <p:spPr>
          <a:xfrm>
            <a:off x="540000" y="1914333"/>
            <a:ext cx="8127000" cy="33402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4p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(2)Ge原子半径大,原子间形成的σ单键较长,p-p轨道肩并肩重叠程度很小或几乎不能重叠,难</a:t>
            </a:r>
            <a:br>
              <a:rPr dirty="0"/>
            </a:br>
            <a:r>
              <a:rPr lang="zh-CN" altLang="en-US" sz="1530" kern="0" dirty="0">
                <a:solidFill>
                  <a:srgbClr val="000000"/>
                </a:solidFill>
                <a:latin typeface="Times New Roman" pitchFamily="65" charset="-122"/>
                <a:ea typeface="宋体" pitchFamily="65" charset="-122"/>
              </a:rPr>
              <a:t>以形成π键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(3)GeCl</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、GeBr</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、GeI</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的熔、沸点依次增高。原因是分子结构相似,分子量依次增大,分子间</a:t>
            </a:r>
            <a:br>
              <a:rPr dirty="0"/>
            </a:br>
            <a:r>
              <a:rPr lang="zh-CN" altLang="en-US" sz="1530" kern="0" dirty="0">
                <a:solidFill>
                  <a:srgbClr val="000000"/>
                </a:solidFill>
                <a:latin typeface="Times New Roman" pitchFamily="65" charset="-122"/>
                <a:ea typeface="宋体" pitchFamily="65" charset="-122"/>
              </a:rPr>
              <a:t>相互作用力逐渐增强</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(4)O&gt;Ge&gt;Zn</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共价键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(6)①(</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②</a:t>
            </a:r>
            <a:r>
              <a:rPr lang="zh-CN" altLang="en-US" sz="2000" kern="0" spc="6249"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 </a:t>
            </a:r>
            <a:endParaRPr lang="zh-CN" altLang="en-US" dirty="0"/>
          </a:p>
        </p:txBody>
      </p:sp>
      <p:graphicFrame>
        <p:nvGraphicFramePr>
          <p:cNvPr id="4" name="对象 3"/>
          <p:cNvGraphicFramePr>
            <a:graphicFrameLocks noChangeAspect="1"/>
          </p:cNvGraphicFramePr>
          <p:nvPr/>
        </p:nvGraphicFramePr>
        <p:xfrm>
          <a:off x="1025810" y="4452634"/>
          <a:ext cx="152400" cy="428625"/>
        </p:xfrm>
        <a:graphic>
          <a:graphicData uri="http://schemas.openxmlformats.org/presentationml/2006/ole">
            <mc:AlternateContent xmlns:mc="http://schemas.openxmlformats.org/markup-compatibility/2006">
              <mc:Choice xmlns:v="urn:schemas-microsoft-com:vml" Requires="v">
                <p:oleObj spid="_x0000_s198677" name="Equation" r:id="rId5" imgW="153600" imgH="432000" progId="">
                  <p:embed/>
                </p:oleObj>
              </mc:Choice>
              <mc:Fallback>
                <p:oleObj name="Equation" r:id="rId5" imgW="153600" imgH="432000" progId="">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5810" y="4452634"/>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1226810" y="4452634"/>
          <a:ext cx="152400" cy="428625"/>
        </p:xfrm>
        <a:graphic>
          <a:graphicData uri="http://schemas.openxmlformats.org/presentationml/2006/ole">
            <mc:AlternateContent xmlns:mc="http://schemas.openxmlformats.org/markup-compatibility/2006">
              <mc:Choice xmlns:v="urn:schemas-microsoft-com:vml" Requires="v">
                <p:oleObj spid="_x0000_s198678" name="Equation" r:id="rId7" imgW="153600" imgH="432000" progId="">
                  <p:embed/>
                </p:oleObj>
              </mc:Choice>
              <mc:Fallback>
                <p:oleObj name="Equation" r:id="rId7" imgW="153600" imgH="4320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26810" y="4452634"/>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1427810" y="4452634"/>
          <a:ext cx="152400" cy="428625"/>
        </p:xfrm>
        <a:graphic>
          <a:graphicData uri="http://schemas.openxmlformats.org/presentationml/2006/ole">
            <mc:AlternateContent xmlns:mc="http://schemas.openxmlformats.org/markup-compatibility/2006">
              <mc:Choice xmlns:v="urn:schemas-microsoft-com:vml" Requires="v">
                <p:oleObj spid="_x0000_s198679" name="Equation" r:id="rId9" imgW="153600" imgH="432000" progId="">
                  <p:embed/>
                </p:oleObj>
              </mc:Choice>
              <mc:Fallback>
                <p:oleObj name="Equation" r:id="rId9" imgW="153600" imgH="4320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27810" y="4452634"/>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734400" y="4920470"/>
          <a:ext cx="1047749" cy="428625"/>
        </p:xfrm>
        <a:graphic>
          <a:graphicData uri="http://schemas.openxmlformats.org/presentationml/2006/ole">
            <mc:AlternateContent xmlns:mc="http://schemas.openxmlformats.org/markup-compatibility/2006">
              <mc:Choice xmlns:v="urn:schemas-microsoft-com:vml" Requires="v">
                <p:oleObj spid="_x0000_s198680" name="Equation" r:id="rId11" imgW="1056000" imgH="432000" progId="">
                  <p:embed/>
                </p:oleObj>
              </mc:Choice>
              <mc:Fallback>
                <p:oleObj name="Equation" r:id="rId11" imgW="1056000" imgH="4320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4400" y="4920470"/>
                        <a:ext cx="1047749"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3801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(2)单键中含有1个σ键,双键中含有1个σ键和1个π键,叁键中含有1个σ键和2个π键。σ键</a:t>
            </a:r>
            <a:br>
              <a:rPr dirty="0"/>
            </a:br>
            <a:r>
              <a:rPr lang="zh-CN" altLang="en-US" sz="1530" kern="0" dirty="0">
                <a:solidFill>
                  <a:srgbClr val="000000"/>
                </a:solidFill>
                <a:latin typeface="Times New Roman" pitchFamily="65" charset="-122"/>
                <a:ea typeface="宋体" pitchFamily="65" charset="-122"/>
              </a:rPr>
              <a:t>的成键方式是“头碰头”,π键的成键方式是“肩并肩”,原子间形成的σ键键长越长,越不利于</a:t>
            </a:r>
            <a:br>
              <a:rPr dirty="0"/>
            </a:br>
            <a:r>
              <a:rPr lang="zh-CN" altLang="en-US" sz="1530" kern="0" dirty="0">
                <a:solidFill>
                  <a:srgbClr val="000000"/>
                </a:solidFill>
                <a:latin typeface="Times New Roman" pitchFamily="65" charset="-122"/>
                <a:ea typeface="宋体" pitchFamily="65" charset="-122"/>
              </a:rPr>
              <a:t>两原子间形成π键。(3)对于结构相似的分子晶体,相对分子质量越大,分子间相互作用力越大,</a:t>
            </a:r>
            <a:br>
              <a:rPr dirty="0"/>
            </a:br>
            <a:r>
              <a:rPr lang="zh-CN" altLang="en-US" sz="1530" kern="0" dirty="0">
                <a:solidFill>
                  <a:srgbClr val="000000"/>
                </a:solidFill>
                <a:latin typeface="Times New Roman" pitchFamily="65" charset="-122"/>
                <a:ea typeface="宋体" pitchFamily="65" charset="-122"/>
              </a:rPr>
              <a:t>熔、沸点越高。(4)元素的非金属性越强,原子吸引电子能力越强,元素的电负性越大。(5)金</a:t>
            </a:r>
            <a:br>
              <a:rPr dirty="0"/>
            </a:br>
            <a:r>
              <a:rPr lang="zh-CN" altLang="en-US" sz="1530" kern="0" dirty="0">
                <a:solidFill>
                  <a:srgbClr val="000000"/>
                </a:solidFill>
                <a:latin typeface="Times New Roman" pitchFamily="65" charset="-122"/>
                <a:ea typeface="宋体" pitchFamily="65" charset="-122"/>
              </a:rPr>
              <a:t>刚石中C原子的杂化方式为sp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杂化,微粒间作用力为共价键,运用类推法不难得出结论。</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(6)②晶胞参数</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即为晶胞边长,</a:t>
            </a:r>
            <a:r>
              <a:rPr lang="zh-CN" altLang="en-US" sz="1530" i="1" kern="0" dirty="0">
                <a:solidFill>
                  <a:srgbClr val="000000"/>
                </a:solidFill>
                <a:latin typeface="Times New Roman" pitchFamily="65" charset="-122"/>
                <a:ea typeface="宋体" pitchFamily="65" charset="-122"/>
              </a:rPr>
              <a:t>ρ</a:t>
            </a:r>
            <a:r>
              <a:rPr lang="zh-CN" altLang="en-US" sz="1530" kern="0" dirty="0">
                <a:solidFill>
                  <a:srgbClr val="000000"/>
                </a:solidFill>
                <a:latin typeface="Times New Roman" pitchFamily="65" charset="-122"/>
                <a:ea typeface="宋体" pitchFamily="65" charset="-122"/>
              </a:rPr>
              <a:t>=</a:t>
            </a:r>
            <a:r>
              <a:rPr lang="zh-CN" altLang="en-US" sz="1810" kern="0" spc="-235"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816" kern="0" spc="663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g·cm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810" kern="0" spc="6439"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 g·cm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739278354"/>
              </p:ext>
            </p:extLst>
          </p:nvPr>
        </p:nvGraphicFramePr>
        <p:xfrm>
          <a:off x="3252941" y="3017861"/>
          <a:ext cx="200025" cy="428625"/>
        </p:xfrm>
        <a:graphic>
          <a:graphicData uri="http://schemas.openxmlformats.org/presentationml/2006/ole">
            <mc:AlternateContent xmlns:mc="http://schemas.openxmlformats.org/markup-compatibility/2006">
              <mc:Choice xmlns:v="urn:schemas-microsoft-com:vml" Requires="v">
                <p:oleObj spid="_x0000_s36881" name="Equation" r:id="rId5" imgW="201600" imgH="432000" progId="">
                  <p:embed/>
                </p:oleObj>
              </mc:Choice>
              <mc:Fallback>
                <p:oleObj name="Equation" r:id="rId5" imgW="201600" imgH="4320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52941" y="3017861"/>
                        <a:ext cx="200025"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269034142"/>
              </p:ext>
            </p:extLst>
          </p:nvPr>
        </p:nvGraphicFramePr>
        <p:xfrm>
          <a:off x="3575736" y="2838246"/>
          <a:ext cx="1200149" cy="666749"/>
        </p:xfrm>
        <a:graphic>
          <a:graphicData uri="http://schemas.openxmlformats.org/presentationml/2006/ole">
            <mc:AlternateContent xmlns:mc="http://schemas.openxmlformats.org/markup-compatibility/2006">
              <mc:Choice xmlns:v="urn:schemas-microsoft-com:vml" Requires="v">
                <p:oleObj spid="_x0000_s36882" name="Equation" r:id="rId7" imgW="1209600" imgH="672000" progId="">
                  <p:embed/>
                </p:oleObj>
              </mc:Choice>
              <mc:Fallback>
                <p:oleObj name="Equation" r:id="rId7" imgW="1209600" imgH="672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5736" y="2838246"/>
                        <a:ext cx="1200149" cy="6667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908432208"/>
              </p:ext>
            </p:extLst>
          </p:nvPr>
        </p:nvGraphicFramePr>
        <p:xfrm>
          <a:off x="5436096" y="3017861"/>
          <a:ext cx="1047749" cy="428625"/>
        </p:xfrm>
        <a:graphic>
          <a:graphicData uri="http://schemas.openxmlformats.org/presentationml/2006/ole">
            <mc:AlternateContent xmlns:mc="http://schemas.openxmlformats.org/markup-compatibility/2006">
              <mc:Choice xmlns:v="urn:schemas-microsoft-com:vml" Requires="v">
                <p:oleObj spid="_x0000_s36883" name="Equation" r:id="rId9" imgW="1056000" imgH="432000" progId="">
                  <p:embed/>
                </p:oleObj>
              </mc:Choice>
              <mc:Fallback>
                <p:oleObj name="Equation" r:id="rId9" imgW="1056000" imgH="432000"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36096" y="3017861"/>
                        <a:ext cx="1047749"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(2016课标Ⅱ,37,15分)东晋《华阳国志·南中志》卷四中已有关于白铜的记载,云南镍白铜(铜</a:t>
            </a:r>
            <a:br>
              <a:rPr dirty="0"/>
            </a:br>
            <a:r>
              <a:rPr lang="zh-CN" altLang="en-US" sz="1530" kern="0" dirty="0">
                <a:solidFill>
                  <a:srgbClr val="000000"/>
                </a:solidFill>
                <a:latin typeface="Times New Roman" pitchFamily="65" charset="-122"/>
                <a:ea typeface="宋体" pitchFamily="65" charset="-122"/>
              </a:rPr>
              <a:t>镍合金)闻名中外,曾主要用于造币,亦可用于制作仿银饰品。回答下列问题: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(1)镍元素基态原子的电子排布式为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,3d能级上的未成对电子数为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(2)硫酸镍溶于氨水形成[Ni(NH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蓝色溶液。</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①[Ni(NH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中阴离子的立体构型是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②在[Ni(NH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中Ni</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之间形成的化学键称为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,提供孤电子对的成键原子是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③氨的沸点</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(填“高于”或“低于”)膦(PH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),原因是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;氨</a:t>
            </a:r>
            <a:br>
              <a:rPr dirty="0"/>
            </a:br>
            <a:r>
              <a:rPr lang="zh-CN" altLang="en-US" sz="1530" kern="0" dirty="0">
                <a:solidFill>
                  <a:srgbClr val="000000"/>
                </a:solidFill>
                <a:latin typeface="Times New Roman" pitchFamily="65" charset="-122"/>
                <a:ea typeface="宋体" pitchFamily="65" charset="-122"/>
              </a:rPr>
              <a:t>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分子(填“极性”或“非极性”),中心原子的轨道杂化类型为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(3)单质铜及镍都是由</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键形成的晶体;元素铜与镍的第二电离能分别为:</a:t>
            </a:r>
            <a:r>
              <a:rPr lang="zh-CN" altLang="en-US" sz="1530" i="1" kern="0" dirty="0">
                <a:solidFill>
                  <a:srgbClr val="000000"/>
                </a:solidFill>
                <a:latin typeface="Times New Roman" pitchFamily="65" charset="-122"/>
                <a:ea typeface="宋体" pitchFamily="65" charset="-122"/>
              </a:rPr>
              <a:t>I</a:t>
            </a:r>
            <a:r>
              <a:rPr lang="zh-CN" altLang="en-US" sz="1152" kern="0" baseline="-15000" dirty="0">
                <a:solidFill>
                  <a:srgbClr val="000000"/>
                </a:solidFill>
                <a:latin typeface="Times New Roman" pitchFamily="65" charset="-122"/>
                <a:ea typeface="宋体" pitchFamily="65" charset="-122"/>
              </a:rPr>
              <a:t>Cu</a:t>
            </a:r>
            <a:r>
              <a:rPr lang="zh-CN" altLang="en-US" sz="1530" kern="0" dirty="0">
                <a:solidFill>
                  <a:srgbClr val="000000"/>
                </a:solidFill>
                <a:latin typeface="Times New Roman" pitchFamily="65" charset="-122"/>
                <a:ea typeface="宋体" pitchFamily="65" charset="-122"/>
              </a:rPr>
              <a:t>=1 958 kJ·</a:t>
            </a:r>
            <a:br>
              <a:rPr dirty="0"/>
            </a:br>
            <a:r>
              <a:rPr lang="zh-CN" altLang="en-US" sz="1530" kern="0" dirty="0">
                <a:solidFill>
                  <a:srgbClr val="000000"/>
                </a:solidFill>
                <a:latin typeface="Times New Roman" pitchFamily="65" charset="-122"/>
                <a:ea typeface="宋体" pitchFamily="65" charset="-122"/>
              </a:rPr>
              <a:t>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I</a:t>
            </a:r>
            <a:r>
              <a:rPr lang="zh-CN" altLang="en-US" sz="1152" kern="0" baseline="-15000" dirty="0">
                <a:solidFill>
                  <a:srgbClr val="000000"/>
                </a:solidFill>
                <a:latin typeface="Times New Roman" pitchFamily="65" charset="-122"/>
                <a:ea typeface="宋体" pitchFamily="65" charset="-122"/>
              </a:rPr>
              <a:t>Ni</a:t>
            </a:r>
            <a:r>
              <a:rPr lang="zh-CN" altLang="en-US" sz="1530" kern="0" dirty="0">
                <a:solidFill>
                  <a:srgbClr val="000000"/>
                </a:solidFill>
                <a:latin typeface="Times New Roman" pitchFamily="65" charset="-122"/>
                <a:ea typeface="宋体" pitchFamily="65" charset="-122"/>
              </a:rPr>
              <a:t>=1 753 kJ·mol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a:t>
            </a:r>
            <a:r>
              <a:rPr lang="zh-CN" altLang="en-US" sz="1530" i="1" kern="0" dirty="0">
                <a:solidFill>
                  <a:srgbClr val="000000"/>
                </a:solidFill>
                <a:latin typeface="Times New Roman" pitchFamily="65" charset="-122"/>
                <a:ea typeface="宋体" pitchFamily="65" charset="-122"/>
              </a:rPr>
              <a:t>I</a:t>
            </a:r>
            <a:r>
              <a:rPr lang="zh-CN" altLang="en-US" sz="1152" kern="0" baseline="-15000" dirty="0">
                <a:solidFill>
                  <a:srgbClr val="000000"/>
                </a:solidFill>
                <a:latin typeface="Times New Roman" pitchFamily="65" charset="-122"/>
                <a:ea typeface="宋体" pitchFamily="65" charset="-122"/>
              </a:rPr>
              <a:t>Cu</a:t>
            </a:r>
            <a:r>
              <a:rPr lang="zh-CN" altLang="en-US" sz="1530" kern="0" dirty="0">
                <a:solidFill>
                  <a:srgbClr val="000000"/>
                </a:solidFill>
                <a:latin typeface="Times New Roman" pitchFamily="65" charset="-122"/>
                <a:ea typeface="宋体" pitchFamily="65" charset="-122"/>
              </a:rPr>
              <a:t>&gt;</a:t>
            </a:r>
            <a:r>
              <a:rPr lang="zh-CN" altLang="en-US" sz="1530" i="1" kern="0" dirty="0">
                <a:solidFill>
                  <a:srgbClr val="000000"/>
                </a:solidFill>
                <a:latin typeface="Times New Roman" pitchFamily="65" charset="-122"/>
                <a:ea typeface="宋体" pitchFamily="65" charset="-122"/>
              </a:rPr>
              <a:t>I</a:t>
            </a:r>
            <a:r>
              <a:rPr lang="zh-CN" altLang="en-US" sz="1152" kern="0" baseline="-15000" dirty="0">
                <a:solidFill>
                  <a:srgbClr val="000000"/>
                </a:solidFill>
                <a:latin typeface="Times New Roman" pitchFamily="65" charset="-122"/>
                <a:ea typeface="宋体" pitchFamily="65" charset="-122"/>
              </a:rPr>
              <a:t>Ni</a:t>
            </a:r>
            <a:r>
              <a:rPr lang="zh-CN" altLang="en-US" sz="1530" kern="0" dirty="0">
                <a:solidFill>
                  <a:srgbClr val="000000"/>
                </a:solidFill>
                <a:latin typeface="Times New Roman" pitchFamily="65" charset="-122"/>
                <a:ea typeface="宋体" pitchFamily="65" charset="-122"/>
              </a:rPr>
              <a:t>的原因是</a:t>
            </a:r>
            <a:r>
              <a:rPr lang="zh-CN" altLang="en-US" sz="1530"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(4)某镍白铜合金的立方晶胞结构如图所示。</a:t>
            </a:r>
            <a:endParaRPr lang="zh-CN" altLang="en-US" dirty="0"/>
          </a:p>
        </p:txBody>
      </p:sp>
    </p:spTree>
    <p:custDataLst>
      <p:custData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7322" kern="0" spc="15627"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2054"/>
              </a:spcBef>
              <a:buNone/>
            </a:pPr>
            <a:r>
              <a:rPr lang="zh-CN" altLang="en-US" sz="1530" kern="0" dirty="0">
                <a:solidFill>
                  <a:srgbClr val="000000"/>
                </a:solidFill>
                <a:latin typeface="Times New Roman" pitchFamily="65" charset="-122"/>
                <a:ea typeface="宋体" pitchFamily="65" charset="-122"/>
              </a:rPr>
              <a:t>①晶胞中铜原子与镍原子的数量比为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②若合金的密度为</a:t>
            </a:r>
            <a:r>
              <a:rPr lang="zh-CN" altLang="en-US" sz="1530" i="1" kern="0" dirty="0">
                <a:solidFill>
                  <a:srgbClr val="000000"/>
                </a:solidFill>
                <a:latin typeface="Times New Roman" pitchFamily="65" charset="-122"/>
                <a:ea typeface="宋体" pitchFamily="65" charset="-122"/>
              </a:rPr>
              <a:t>d</a:t>
            </a:r>
            <a:r>
              <a:rPr lang="zh-CN" altLang="en-US" sz="1530" kern="0" dirty="0">
                <a:solidFill>
                  <a:srgbClr val="000000"/>
                </a:solidFill>
                <a:latin typeface="Times New Roman" pitchFamily="65" charset="-122"/>
                <a:ea typeface="宋体" pitchFamily="65" charset="-122"/>
              </a:rPr>
              <a:t> g·cm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,晶胞参数</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nm。</a:t>
            </a:r>
            <a:endParaRPr lang="zh-CN" altLang="en-US"/>
          </a:p>
        </p:txBody>
      </p:sp>
      <p:pic>
        <p:nvPicPr>
          <p:cNvPr id="3" name="图片 3" descr="textimage83.jpeg"/>
          <p:cNvPicPr>
            <a:picLocks noChangeAspect="1"/>
          </p:cNvPicPr>
          <p:nvPr/>
        </p:nvPicPr>
        <p:blipFill>
          <a:blip r:embed="rId5"/>
          <a:stretch>
            <a:fillRect/>
          </a:stretch>
        </p:blipFill>
        <p:spPr>
          <a:xfrm>
            <a:off x="785786" y="1205691"/>
            <a:ext cx="2629803" cy="1787578"/>
          </a:xfrm>
          <a:prstGeom prst="rect">
            <a:avLst/>
          </a:prstGeom>
        </p:spPr>
      </p:pic>
      <p:sp>
        <p:nvSpPr>
          <p:cNvPr id="4" name="TextBox 2"/>
          <p:cNvSpPr txBox="1"/>
          <p:nvPr/>
        </p:nvSpPr>
        <p:spPr>
          <a:xfrm>
            <a:off x="540000" y="3823760"/>
            <a:ext cx="8127000" cy="19186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(15分)(1)1s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(2)①正四面体　②配位键　N　③高于　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分子间可形成氢键　极性　sp</a:t>
            </a:r>
            <a:r>
              <a:rPr lang="zh-CN" altLang="en-US" sz="1152" kern="0" baseline="59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(3)金属　铜失去的是全充满的3d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电子,镍失去的是4s</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电子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(4)①3∶1</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a:t>
            </a:r>
            <a:r>
              <a:rPr lang="zh-CN" altLang="en-US" sz="2490" kern="0" spc="7409"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 </a:t>
            </a:r>
            <a:endParaRPr lang="zh-CN" altLang="en-US" dirty="0"/>
          </a:p>
        </p:txBody>
      </p:sp>
      <p:graphicFrame>
        <p:nvGraphicFramePr>
          <p:cNvPr id="5" name="对象 4"/>
          <p:cNvGraphicFramePr>
            <a:graphicFrameLocks noChangeAspect="1"/>
          </p:cNvGraphicFramePr>
          <p:nvPr/>
        </p:nvGraphicFramePr>
        <p:xfrm>
          <a:off x="734400" y="5277661"/>
          <a:ext cx="1257300" cy="571500"/>
        </p:xfrm>
        <a:graphic>
          <a:graphicData uri="http://schemas.openxmlformats.org/presentationml/2006/ole">
            <mc:AlternateContent xmlns:mc="http://schemas.openxmlformats.org/markup-compatibility/2006">
              <mc:Choice xmlns:v="urn:schemas-microsoft-com:vml" Requires="v">
                <p:oleObj spid="_x0000_s204806" name="Equation" r:id="rId6" imgW="1267200" imgH="576000" progId="">
                  <p:embed/>
                </p:oleObj>
              </mc:Choice>
              <mc:Fallback>
                <p:oleObj name="Equation" r:id="rId6" imgW="1267200" imgH="576000" progId="">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400" y="5277661"/>
                        <a:ext cx="1257300" cy="571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9487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(2)①S</a:t>
            </a:r>
            <a:r>
              <a:rPr lang="zh-CN" altLang="en-US" sz="1200" kern="0" spc="104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中S原子的价层电子对数=</a:t>
            </a:r>
            <a:r>
              <a:rPr lang="zh-CN" altLang="en-US" sz="2000" kern="0" spc="107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=4,采取sp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杂化,立体构型为正四面体;②Ni</a:t>
            </a:r>
            <a:r>
              <a:rPr lang="zh-CN" altLang="en-US" sz="1152" kern="0" baseline="59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177"/>
              </a:spcBef>
              <a:buNone/>
            </a:pPr>
            <a:r>
              <a:rPr lang="zh-CN" altLang="en-US" sz="1530" kern="0" dirty="0">
                <a:solidFill>
                  <a:srgbClr val="000000"/>
                </a:solidFill>
                <a:latin typeface="Times New Roman" pitchFamily="65" charset="-122"/>
                <a:ea typeface="宋体" pitchFamily="65" charset="-122"/>
              </a:rPr>
              <a:t>与NH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之间形成共价键时Ni提供空轨道,N提供孤电子对,形成配位键;③氨分子之间形成氢键,</a:t>
            </a:r>
            <a:br>
              <a:rPr dirty="0"/>
            </a:br>
            <a:r>
              <a:rPr lang="zh-CN" altLang="en-US" sz="1530" kern="0" dirty="0">
                <a:solidFill>
                  <a:srgbClr val="000000"/>
                </a:solidFill>
                <a:latin typeface="Times New Roman" pitchFamily="65" charset="-122"/>
                <a:ea typeface="宋体" pitchFamily="65" charset="-122"/>
              </a:rPr>
              <a:t>分子间作用力增大,故沸点高于膦(PH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);氨分子中N原子的价层电子对数=</a:t>
            </a:r>
            <a:r>
              <a:rPr lang="zh-CN" altLang="en-US" sz="2000" kern="0" spc="249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=4,采取sp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a:t>
            </a:r>
            <a:endParaRPr lang="zh-CN" altLang="en-US" dirty="0"/>
          </a:p>
          <a:p>
            <a:pPr marL="0" indent="0" eaLnBrk="0" latinLnBrk="1" hangingPunct="0">
              <a:lnSpc>
                <a:spcPct val="150000"/>
              </a:lnSpc>
              <a:spcBef>
                <a:spcPts val="177"/>
              </a:spcBef>
              <a:buNone/>
            </a:pPr>
            <a:r>
              <a:rPr lang="zh-CN" altLang="en-US" sz="1530" kern="0" dirty="0">
                <a:solidFill>
                  <a:srgbClr val="000000"/>
                </a:solidFill>
                <a:latin typeface="Times New Roman" pitchFamily="65" charset="-122"/>
                <a:ea typeface="宋体" pitchFamily="65" charset="-122"/>
              </a:rPr>
              <a:t>化,四个杂化轨道中有三个轨道被共用电子对占据,一个轨道被孤电子对占据,是极性分子。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(3)金属单质形成的晶体均为金属晶体,金属晶体中只含有金属键。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(4)①晶胞中含Cu原子数为</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6=3,含Ni原子数为</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8=1,两者数量比为3∶1;②由题意可得:</a:t>
            </a:r>
            <a:r>
              <a:rPr lang="zh-CN" altLang="en-US" sz="1530" i="1" kern="0" dirty="0">
                <a:solidFill>
                  <a:srgbClr val="000000"/>
                </a:solidFill>
                <a:latin typeface="Times New Roman" pitchFamily="65" charset="-122"/>
                <a:ea typeface="宋体" pitchFamily="65" charset="-122"/>
              </a:rPr>
              <a:t>d</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42"/>
              </a:spcBef>
              <a:buNone/>
            </a:pPr>
            <a:r>
              <a:rPr lang="zh-CN" altLang="en-US" sz="2057" kern="0" spc="1076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,解得</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a:t>
            </a:r>
            <a:r>
              <a:rPr lang="zh-CN" altLang="en-US" sz="2229" kern="0" spc="2195"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nm。</a:t>
            </a:r>
            <a:endParaRPr lang="zh-CN" altLang="en-US" dirty="0"/>
          </a:p>
        </p:txBody>
      </p:sp>
      <p:graphicFrame>
        <p:nvGraphicFramePr>
          <p:cNvPr id="4" name="对象 3"/>
          <p:cNvGraphicFramePr>
            <a:graphicFrameLocks noChangeAspect="1"/>
          </p:cNvGraphicFramePr>
          <p:nvPr/>
        </p:nvGraphicFramePr>
        <p:xfrm>
          <a:off x="1652389" y="1217994"/>
          <a:ext cx="285750" cy="257174"/>
        </p:xfrm>
        <a:graphic>
          <a:graphicData uri="http://schemas.openxmlformats.org/presentationml/2006/ole">
            <mc:AlternateContent xmlns:mc="http://schemas.openxmlformats.org/markup-compatibility/2006">
              <mc:Choice xmlns:v="urn:schemas-microsoft-com:vml" Requires="v">
                <p:oleObj spid="_x0000_s38949" name="Equation" r:id="rId5" imgW="288000" imgH="259200" progId="">
                  <p:embed/>
                </p:oleObj>
              </mc:Choice>
              <mc:Fallback>
                <p:oleObj name="Equation" r:id="rId5" imgW="288000" imgH="259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2389" y="1217994"/>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4099890" y="1141645"/>
          <a:ext cx="390524" cy="428625"/>
        </p:xfrm>
        <a:graphic>
          <a:graphicData uri="http://schemas.openxmlformats.org/presentationml/2006/ole">
            <mc:AlternateContent xmlns:mc="http://schemas.openxmlformats.org/markup-compatibility/2006">
              <mc:Choice xmlns:v="urn:schemas-microsoft-com:vml" Requires="v">
                <p:oleObj spid="_x0000_s38950" name="Equation" r:id="rId7" imgW="393600" imgH="432000" progId="">
                  <p:embed/>
                </p:oleObj>
              </mc:Choice>
              <mc:Fallback>
                <p:oleObj name="Equation" r:id="rId7" imgW="393600" imgH="432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99890" y="1141645"/>
                        <a:ext cx="390524"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6568013" y="1980379"/>
          <a:ext cx="571500" cy="428624"/>
        </p:xfrm>
        <a:graphic>
          <a:graphicData uri="http://schemas.openxmlformats.org/presentationml/2006/ole">
            <mc:AlternateContent xmlns:mc="http://schemas.openxmlformats.org/markup-compatibility/2006">
              <mc:Choice xmlns:v="urn:schemas-microsoft-com:vml" Requires="v">
                <p:oleObj spid="_x0000_s38951" name="Equation" r:id="rId9" imgW="576000" imgH="432000" progId="">
                  <p:embed/>
                </p:oleObj>
              </mc:Choice>
              <mc:Fallback>
                <p:oleObj name="Equation" r:id="rId9" imgW="576000" imgH="432000"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68013" y="1980379"/>
                        <a:ext cx="571500"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2743136" y="3172922"/>
          <a:ext cx="152400" cy="428625"/>
        </p:xfrm>
        <a:graphic>
          <a:graphicData uri="http://schemas.openxmlformats.org/presentationml/2006/ole">
            <mc:AlternateContent xmlns:mc="http://schemas.openxmlformats.org/markup-compatibility/2006">
              <mc:Choice xmlns:v="urn:schemas-microsoft-com:vml" Requires="v">
                <p:oleObj spid="_x0000_s38952" name="Equation" r:id="rId11" imgW="153600" imgH="432000" progId="">
                  <p:embed/>
                </p:oleObj>
              </mc:Choice>
              <mc:Fallback>
                <p:oleObj name="Equation" r:id="rId11" imgW="153600" imgH="432000" progId="">
                  <p:embed/>
                  <p:pic>
                    <p:nvPicPr>
                      <p:cNvPr id="0"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43136" y="3172922"/>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4526313" y="3172922"/>
          <a:ext cx="152399" cy="428624"/>
        </p:xfrm>
        <a:graphic>
          <a:graphicData uri="http://schemas.openxmlformats.org/presentationml/2006/ole">
            <mc:AlternateContent xmlns:mc="http://schemas.openxmlformats.org/markup-compatibility/2006">
              <mc:Choice xmlns:v="urn:schemas-microsoft-com:vml" Requires="v">
                <p:oleObj spid="_x0000_s38953" name="Equation" r:id="rId13" imgW="153600" imgH="432000" progId="">
                  <p:embed/>
                </p:oleObj>
              </mc:Choice>
              <mc:Fallback>
                <p:oleObj name="Equation" r:id="rId13" imgW="153600" imgH="432000" progId="">
                  <p:embed/>
                  <p:pic>
                    <p:nvPicPr>
                      <p:cNvPr id="0"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26313" y="3172922"/>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540000" y="3712873"/>
          <a:ext cx="1628775" cy="457200"/>
        </p:xfrm>
        <a:graphic>
          <a:graphicData uri="http://schemas.openxmlformats.org/presentationml/2006/ole">
            <mc:AlternateContent xmlns:mc="http://schemas.openxmlformats.org/markup-compatibility/2006">
              <mc:Choice xmlns:v="urn:schemas-microsoft-com:vml" Requires="v">
                <p:oleObj spid="_x0000_s38954" name="Equation" r:id="rId15" imgW="1641600" imgH="460800" progId="">
                  <p:embed/>
                </p:oleObj>
              </mc:Choice>
              <mc:Fallback>
                <p:oleObj name="Equation" r:id="rId15" imgW="1641600" imgH="460800" progId="">
                  <p:embed/>
                  <p:pic>
                    <p:nvPicPr>
                      <p:cNvPr id="0" name="Picture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0000" y="3712873"/>
                        <a:ext cx="162877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2812447" y="3656616"/>
          <a:ext cx="561975" cy="495300"/>
        </p:xfrm>
        <a:graphic>
          <a:graphicData uri="http://schemas.openxmlformats.org/presentationml/2006/ole">
            <mc:AlternateContent xmlns:mc="http://schemas.openxmlformats.org/markup-compatibility/2006">
              <mc:Choice xmlns:v="urn:schemas-microsoft-com:vml" Requires="v">
                <p:oleObj spid="_x0000_s38955" name="Equation" r:id="rId17" imgW="566400" imgH="499200" progId="">
                  <p:embed/>
                </p:oleObj>
              </mc:Choice>
              <mc:Fallback>
                <p:oleObj name="Equation" r:id="rId17" imgW="566400" imgH="499200" progId="">
                  <p:embed/>
                  <p:pic>
                    <p:nvPicPr>
                      <p:cNvPr id="0" name="Picture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12447" y="3656616"/>
                        <a:ext cx="561975" cy="495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(2016课标Ⅲ,37,15分)砷化镓(GaAs)是优良的半导体材料,可用于制作微型激光器或太阳能</a:t>
            </a:r>
            <a:br>
              <a:rPr dirty="0"/>
            </a:br>
            <a:r>
              <a:rPr lang="zh-CN" altLang="en-US" sz="1530" kern="0" dirty="0">
                <a:solidFill>
                  <a:srgbClr val="000000"/>
                </a:solidFill>
                <a:latin typeface="Times New Roman" pitchFamily="65" charset="-122"/>
                <a:ea typeface="宋体" pitchFamily="65" charset="-122"/>
              </a:rPr>
              <a:t>电池的材料等。回答下列问题: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(1)写出基态As原子的核外电子排布式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(2)根据元素周期律,原子半径Ga</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As,第一电离能Ga</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As。(填“大于”或</a:t>
            </a:r>
            <a:br>
              <a:rPr dirty="0"/>
            </a:br>
            <a:r>
              <a:rPr lang="zh-CN" altLang="en-US" sz="1530" kern="0" dirty="0">
                <a:solidFill>
                  <a:srgbClr val="000000"/>
                </a:solidFill>
                <a:latin typeface="Times New Roman" pitchFamily="65" charset="-122"/>
                <a:ea typeface="宋体" pitchFamily="65" charset="-122"/>
              </a:rPr>
              <a:t>“小于”)</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(3)AsCl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分子的立体构型为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,其中As的杂化轨道类型为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(4)GaF</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的熔点高于1 000 ℃,GaCl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的熔点为77.9 ℃,其原因是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(5)GaAs的熔点为1 238 ℃,密度为</a:t>
            </a:r>
            <a:r>
              <a:rPr lang="zh-CN" altLang="en-US" sz="1530" i="1" kern="0" dirty="0">
                <a:solidFill>
                  <a:srgbClr val="000000"/>
                </a:solidFill>
                <a:latin typeface="Times New Roman" pitchFamily="65" charset="-122"/>
                <a:ea typeface="宋体" pitchFamily="65" charset="-122"/>
              </a:rPr>
              <a:t>ρ</a:t>
            </a:r>
            <a:r>
              <a:rPr lang="zh-CN" altLang="en-US" sz="1530" kern="0" dirty="0">
                <a:solidFill>
                  <a:srgbClr val="000000"/>
                </a:solidFill>
                <a:latin typeface="Times New Roman" pitchFamily="65" charset="-122"/>
                <a:ea typeface="宋体" pitchFamily="65" charset="-122"/>
              </a:rPr>
              <a:t> g·cm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,其晶胞结构如图所示。该晶体的类型为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,Ga与As以</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键键合。Ga和As的摩尔质量分别为</a:t>
            </a:r>
            <a:r>
              <a:rPr lang="zh-CN" altLang="en-US" sz="1530" i="1" kern="0" dirty="0">
                <a:solidFill>
                  <a:srgbClr val="000000"/>
                </a:solidFill>
                <a:latin typeface="Times New Roman" pitchFamily="65" charset="-122"/>
                <a:ea typeface="宋体" pitchFamily="65" charset="-122"/>
              </a:rPr>
              <a:t>M</a:t>
            </a:r>
            <a:r>
              <a:rPr lang="zh-CN" altLang="en-US" sz="1152" kern="0" baseline="-15000" dirty="0">
                <a:solidFill>
                  <a:srgbClr val="000000"/>
                </a:solidFill>
                <a:latin typeface="Times New Roman" pitchFamily="65" charset="-122"/>
                <a:ea typeface="宋体" pitchFamily="65" charset="-122"/>
              </a:rPr>
              <a:t>Ga</a:t>
            </a:r>
            <a:r>
              <a:rPr lang="zh-CN" altLang="en-US" sz="1530" kern="0" dirty="0">
                <a:solidFill>
                  <a:srgbClr val="000000"/>
                </a:solidFill>
                <a:latin typeface="Times New Roman" pitchFamily="65" charset="-122"/>
                <a:ea typeface="宋体" pitchFamily="65" charset="-122"/>
              </a:rPr>
              <a:t> g·mol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和</a:t>
            </a:r>
            <a:r>
              <a:rPr lang="zh-CN" altLang="en-US" sz="1530" i="1" kern="0" dirty="0">
                <a:solidFill>
                  <a:srgbClr val="000000"/>
                </a:solidFill>
                <a:latin typeface="Times New Roman" pitchFamily="65" charset="-122"/>
                <a:ea typeface="宋体" pitchFamily="65" charset="-122"/>
              </a:rPr>
              <a:t>M</a:t>
            </a:r>
            <a:r>
              <a:rPr lang="zh-CN" altLang="en-US" sz="1152" kern="0" baseline="-15000" dirty="0">
                <a:solidFill>
                  <a:srgbClr val="000000"/>
                </a:solidFill>
                <a:latin typeface="Times New Roman" pitchFamily="65" charset="-122"/>
                <a:ea typeface="宋体" pitchFamily="65" charset="-122"/>
              </a:rPr>
              <a:t>As</a:t>
            </a:r>
            <a:r>
              <a:rPr lang="zh-CN" altLang="en-US" sz="1530" kern="0" dirty="0">
                <a:solidFill>
                  <a:srgbClr val="000000"/>
                </a:solidFill>
                <a:latin typeface="Times New Roman" pitchFamily="65" charset="-122"/>
                <a:ea typeface="宋体" pitchFamily="65" charset="-122"/>
              </a:rPr>
              <a:t> g·mol</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,原子半径分</a:t>
            </a:r>
            <a:br>
              <a:rPr dirty="0"/>
            </a:br>
            <a:r>
              <a:rPr lang="zh-CN" altLang="en-US" sz="1530" kern="0" dirty="0">
                <a:solidFill>
                  <a:srgbClr val="000000"/>
                </a:solidFill>
                <a:latin typeface="Times New Roman" pitchFamily="65" charset="-122"/>
                <a:ea typeface="宋体" pitchFamily="65" charset="-122"/>
              </a:rPr>
              <a:t>别为r</a:t>
            </a:r>
            <a:r>
              <a:rPr lang="zh-CN" altLang="en-US" sz="1152" i="1" kern="0" baseline="-15000" dirty="0">
                <a:solidFill>
                  <a:srgbClr val="000000"/>
                </a:solidFill>
                <a:latin typeface="Times New Roman" pitchFamily="65" charset="-122"/>
                <a:ea typeface="宋体" pitchFamily="65" charset="-122"/>
              </a:rPr>
              <a:t>Ga</a:t>
            </a:r>
            <a:r>
              <a:rPr lang="zh-CN" altLang="en-US" sz="1530" kern="0" dirty="0">
                <a:solidFill>
                  <a:srgbClr val="000000"/>
                </a:solidFill>
                <a:latin typeface="Times New Roman" pitchFamily="65" charset="-122"/>
                <a:ea typeface="宋体" pitchFamily="65" charset="-122"/>
              </a:rPr>
              <a:t> </a:t>
            </a:r>
            <a:r>
              <a:rPr lang="zh-CN" altLang="en-US" sz="1530" i="1" kern="0" dirty="0">
                <a:solidFill>
                  <a:srgbClr val="000000"/>
                </a:solidFill>
                <a:latin typeface="Times New Roman" pitchFamily="65" charset="-122"/>
                <a:ea typeface="宋体" pitchFamily="65" charset="-122"/>
              </a:rPr>
              <a:t>pm</a:t>
            </a:r>
            <a:r>
              <a:rPr lang="zh-CN" altLang="en-US" sz="1530" kern="0" dirty="0">
                <a:solidFill>
                  <a:srgbClr val="000000"/>
                </a:solidFill>
                <a:latin typeface="Times New Roman" pitchFamily="65" charset="-122"/>
                <a:ea typeface="宋体" pitchFamily="65" charset="-122"/>
              </a:rPr>
              <a:t>和</a:t>
            </a:r>
            <a:r>
              <a:rPr lang="zh-CN" altLang="en-US" sz="1530" i="1" kern="0" dirty="0">
                <a:solidFill>
                  <a:srgbClr val="000000"/>
                </a:solidFill>
                <a:latin typeface="Times New Roman" pitchFamily="65" charset="-122"/>
                <a:ea typeface="宋体" pitchFamily="65" charset="-122"/>
              </a:rPr>
              <a:t>r</a:t>
            </a:r>
            <a:r>
              <a:rPr lang="zh-CN" altLang="en-US" sz="1152" kern="0" baseline="-15000" dirty="0">
                <a:solidFill>
                  <a:srgbClr val="000000"/>
                </a:solidFill>
                <a:latin typeface="Times New Roman" pitchFamily="65" charset="-122"/>
                <a:ea typeface="宋体" pitchFamily="65" charset="-122"/>
              </a:rPr>
              <a:t>As</a:t>
            </a:r>
            <a:r>
              <a:rPr lang="zh-CN" altLang="en-US" sz="1530" kern="0" dirty="0">
                <a:solidFill>
                  <a:srgbClr val="000000"/>
                </a:solidFill>
                <a:latin typeface="Times New Roman" pitchFamily="65" charset="-122"/>
                <a:ea typeface="宋体" pitchFamily="65" charset="-122"/>
              </a:rPr>
              <a:t> pm,阿伏加德罗常数值为</a:t>
            </a:r>
            <a:r>
              <a:rPr lang="zh-CN" altLang="en-US" sz="1530" i="1"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,则GaAs晶胞中原子的体积占晶胞体积的百分率为</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5788" kern="0" spc="508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84.jpeg"/>
          <p:cNvPicPr>
            <a:picLocks noChangeAspect="1"/>
          </p:cNvPicPr>
          <p:nvPr/>
        </p:nvPicPr>
        <p:blipFill>
          <a:blip r:embed="rId4"/>
          <a:stretch>
            <a:fillRect/>
          </a:stretch>
        </p:blipFill>
        <p:spPr>
          <a:xfrm>
            <a:off x="1142976" y="5134781"/>
            <a:ext cx="1381125" cy="1533524"/>
          </a:xfrm>
          <a:prstGeom prst="rect">
            <a:avLst/>
          </a:prstGeom>
        </p:spPr>
      </p:pic>
    </p:spTree>
    <p:custDataLst>
      <p:custData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71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.(2017江苏单科,21A,12分)铁氮化合物(Fe</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N</a:t>
            </a:r>
            <a:r>
              <a:rPr lang="zh-CN" altLang="en-US" sz="1152" i="1" kern="0" baseline="-1500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)在磁记录材料领域有着广泛的应用前景。某</a:t>
            </a:r>
            <a:br>
              <a:rPr dirty="0"/>
            </a:br>
            <a:r>
              <a:rPr lang="zh-CN" altLang="en-US" sz="1530" kern="0" dirty="0">
                <a:solidFill>
                  <a:srgbClr val="000000"/>
                </a:solidFill>
                <a:latin typeface="Times New Roman" pitchFamily="65" charset="-122"/>
                <a:ea typeface="宋体" pitchFamily="65" charset="-122"/>
              </a:rPr>
              <a:t>Fe</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N</a:t>
            </a:r>
            <a:r>
              <a:rPr lang="zh-CN" altLang="en-US" sz="1152" i="1" kern="0" baseline="-1500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的制备需铁、氮气、丙酮和乙醇参与。</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(2)丙酮(</a:t>
            </a:r>
            <a:r>
              <a:rPr lang="zh-CN" altLang="en-US" sz="2620" kern="0" spc="877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)分子中碳原子轨道的杂化类型是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 mol丙酮分子中含</a:t>
            </a:r>
            <a:endParaRPr lang="zh-CN" altLang="en-US" dirty="0"/>
          </a:p>
          <a:p>
            <a:pPr marL="0" indent="0" eaLnBrk="0" latinLnBrk="1" hangingPunct="0">
              <a:lnSpc>
                <a:spcPct val="150000"/>
              </a:lnSpc>
              <a:spcBef>
                <a:spcPts val="277"/>
              </a:spcBef>
              <a:buNone/>
            </a:pPr>
            <a:r>
              <a:rPr lang="zh-CN" altLang="en-US" sz="1530" kern="0" dirty="0">
                <a:solidFill>
                  <a:srgbClr val="000000"/>
                </a:solidFill>
                <a:latin typeface="Times New Roman" pitchFamily="65" charset="-122"/>
                <a:ea typeface="宋体" pitchFamily="65" charset="-122"/>
              </a:rPr>
              <a:t>有σ键的数目为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(3)C、H、O三种元素的电负性由小到大的顺序为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(4)乙醇的沸点高于丙酮,这是因为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(5)某Fe</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N</a:t>
            </a:r>
            <a:r>
              <a:rPr lang="zh-CN" altLang="en-US" sz="1152" i="1" kern="0" baseline="-1500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的晶胞如图1所示,Cu可以完全替代该晶体中a位置Fe或者b位置Fe,形成Cu替代型产</a:t>
            </a:r>
            <a:br>
              <a:rPr dirty="0"/>
            </a:br>
            <a:r>
              <a:rPr lang="zh-CN" altLang="en-US" sz="1530" kern="0" dirty="0">
                <a:solidFill>
                  <a:srgbClr val="000000"/>
                </a:solidFill>
                <a:latin typeface="Times New Roman" pitchFamily="65" charset="-122"/>
                <a:ea typeface="宋体" pitchFamily="65" charset="-122"/>
              </a:rPr>
              <a:t>物Fe</a:t>
            </a:r>
            <a:r>
              <a:rPr lang="zh-CN" altLang="en-US" sz="1152" kern="0" baseline="-15000" dirty="0">
                <a:solidFill>
                  <a:srgbClr val="000000"/>
                </a:solidFill>
                <a:latin typeface="Times New Roman" pitchFamily="65" charset="-122"/>
                <a:ea typeface="宋体" pitchFamily="65" charset="-122"/>
              </a:rPr>
              <a:t>(</a:t>
            </a:r>
            <a:r>
              <a:rPr lang="zh-CN" altLang="en-US" sz="1152" i="1" kern="0" baseline="-15000" dirty="0">
                <a:solidFill>
                  <a:srgbClr val="000000"/>
                </a:solidFill>
                <a:latin typeface="Times New Roman" pitchFamily="65" charset="-122"/>
                <a:ea typeface="宋体" pitchFamily="65" charset="-122"/>
              </a:rPr>
              <a:t>x</a:t>
            </a:r>
            <a:r>
              <a:rPr lang="zh-CN" altLang="en-US" sz="1152" kern="0" baseline="-15000" dirty="0">
                <a:solidFill>
                  <a:srgbClr val="000000"/>
                </a:solidFill>
                <a:latin typeface="Times New Roman" pitchFamily="65" charset="-122"/>
                <a:ea typeface="宋体" pitchFamily="65" charset="-122"/>
              </a:rPr>
              <a:t>-</a:t>
            </a:r>
            <a:r>
              <a:rPr lang="zh-CN" altLang="en-US" sz="1152" i="1" kern="0" baseline="-1500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Cu</a:t>
            </a:r>
            <a:r>
              <a:rPr lang="zh-CN" altLang="en-US" sz="1152" i="1" kern="0" baseline="-15000" dirty="0">
                <a:solidFill>
                  <a:srgbClr val="000000"/>
                </a:solidFill>
                <a:latin typeface="Times New Roman" pitchFamily="65" charset="-122"/>
                <a:ea typeface="宋体" pitchFamily="65" charset="-122"/>
              </a:rPr>
              <a:t>n</a:t>
            </a:r>
            <a:r>
              <a:rPr lang="zh-CN" altLang="en-US" sz="1530" kern="0" dirty="0">
                <a:solidFill>
                  <a:srgbClr val="000000"/>
                </a:solidFill>
                <a:latin typeface="Times New Roman" pitchFamily="65" charset="-122"/>
                <a:ea typeface="宋体" pitchFamily="65" charset="-122"/>
              </a:rPr>
              <a:t>N</a:t>
            </a:r>
            <a:r>
              <a:rPr lang="zh-CN" altLang="en-US" sz="1152" i="1" kern="0" baseline="-1500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。Fe</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N</a:t>
            </a:r>
            <a:r>
              <a:rPr lang="zh-CN" altLang="en-US" sz="1152" i="1" kern="0" baseline="-1500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转化为两种Cu替代型产物的能量变化如图2所示,其中更稳定的Cu替代型</a:t>
            </a:r>
            <a:br>
              <a:rPr dirty="0"/>
            </a:br>
            <a:r>
              <a:rPr lang="zh-CN" altLang="en-US" sz="1530" kern="0" dirty="0">
                <a:solidFill>
                  <a:srgbClr val="000000"/>
                </a:solidFill>
                <a:latin typeface="Times New Roman" pitchFamily="65" charset="-122"/>
                <a:ea typeface="宋体" pitchFamily="65" charset="-122"/>
              </a:rPr>
              <a:t>产物的化学式为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8.jpeg"/>
          <p:cNvPicPr>
            <a:picLocks noChangeAspect="1"/>
          </p:cNvPicPr>
          <p:nvPr/>
        </p:nvPicPr>
        <p:blipFill>
          <a:blip r:embed="rId4"/>
          <a:stretch>
            <a:fillRect/>
          </a:stretch>
        </p:blipFill>
        <p:spPr>
          <a:xfrm>
            <a:off x="1220210" y="2194679"/>
            <a:ext cx="1447800" cy="609600"/>
          </a:xfrm>
          <a:prstGeom prst="rect">
            <a:avLst/>
          </a:prstGeom>
        </p:spPr>
      </p:pic>
    </p:spTree>
    <p:custDataLst>
      <p:custData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8721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4p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(1分)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(2)大于(2分)　小于(2分)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(3)三角锥形(1分)　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(1分)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(4)GaF</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为离子晶体,GaCl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为分子晶体(2分)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(5)原子晶体(2分)　共价(2分)    </a:t>
            </a:r>
            <a:r>
              <a:rPr lang="zh-CN" altLang="en-US" sz="2261" kern="0" spc="11238"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100%(2分)</a:t>
            </a:r>
            <a:endParaRPr lang="zh-CN" altLang="en-US" dirty="0"/>
          </a:p>
        </p:txBody>
      </p:sp>
      <p:graphicFrame>
        <p:nvGraphicFramePr>
          <p:cNvPr id="4" name="对象 3"/>
          <p:cNvGraphicFramePr>
            <a:graphicFrameLocks noChangeAspect="1"/>
          </p:cNvGraphicFramePr>
          <p:nvPr/>
        </p:nvGraphicFramePr>
        <p:xfrm>
          <a:off x="3164020" y="2572677"/>
          <a:ext cx="1714499" cy="504824"/>
        </p:xfrm>
        <a:graphic>
          <a:graphicData uri="http://schemas.openxmlformats.org/presentationml/2006/ole">
            <mc:AlternateContent xmlns:mc="http://schemas.openxmlformats.org/markup-compatibility/2006">
              <mc:Choice xmlns:v="urn:schemas-microsoft-com:vml" Requires="v">
                <p:oleObj spid="_x0000_s39943" name="Equation" r:id="rId5" imgW="1728000" imgH="508800" progId="">
                  <p:embed/>
                </p:oleObj>
              </mc:Choice>
              <mc:Fallback>
                <p:oleObj name="Equation" r:id="rId5" imgW="1728000" imgH="5088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64020" y="2572677"/>
                        <a:ext cx="1714499" cy="5048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37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(1)As为33号元素,位于元素周期表第四周期第ⅤA族,故其基态原子的核外电子排布式</a:t>
            </a:r>
            <a:br>
              <a:rPr dirty="0"/>
            </a:br>
            <a:r>
              <a:rPr lang="zh-CN" altLang="en-US" sz="1530" kern="0" dirty="0">
                <a:solidFill>
                  <a:srgbClr val="000000"/>
                </a:solidFill>
                <a:latin typeface="Times New Roman" pitchFamily="65" charset="-122"/>
                <a:ea typeface="宋体" pitchFamily="65" charset="-122"/>
              </a:rPr>
              <a:t>为[Ar]3d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4p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(2)Ga和As同属第四周期元素,且Ga原子序数小于As,则原子半径Ga大于As,第一电离能Ga小</a:t>
            </a:r>
            <a:br>
              <a:rPr dirty="0"/>
            </a:br>
            <a:r>
              <a:rPr lang="zh-CN" altLang="en-US" sz="1530" kern="0" dirty="0">
                <a:solidFill>
                  <a:srgbClr val="000000"/>
                </a:solidFill>
                <a:latin typeface="Times New Roman" pitchFamily="65" charset="-122"/>
                <a:ea typeface="宋体" pitchFamily="65" charset="-122"/>
              </a:rPr>
              <a:t>于As。</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(3)AsCl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中As元素价电子对数为4,As的杂化方式为sp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杂化,AsCl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分子的立体构型为三角锥</a:t>
            </a:r>
            <a:br>
              <a:rPr dirty="0"/>
            </a:br>
            <a:r>
              <a:rPr lang="zh-CN" altLang="en-US" sz="1530" kern="0" dirty="0">
                <a:solidFill>
                  <a:srgbClr val="000000"/>
                </a:solidFill>
                <a:latin typeface="Times New Roman" pitchFamily="65" charset="-122"/>
                <a:ea typeface="宋体" pitchFamily="65" charset="-122"/>
              </a:rPr>
              <a:t>形。</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(5)GaAs为原子晶体,Ga和As之间以共价键键合。该晶胞中原子个数:Ga为4个,As为8</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+6</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=4个,晶胞中原子所占体积为</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π(</a:t>
            </a:r>
            <a:r>
              <a:rPr lang="zh-CN" altLang="en-US" sz="1200" kern="0" spc="52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1200" kern="0" spc="44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4 pm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;则GaAs晶胞中原子的体积占晶胞体积的百分</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率为</a:t>
            </a:r>
            <a:r>
              <a:rPr lang="zh-CN" altLang="en-US" sz="3600" kern="0" spc="9374"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100%=</a:t>
            </a:r>
            <a:r>
              <a:rPr lang="zh-CN" altLang="en-US" sz="2030" kern="0" spc="11469"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100%。</a:t>
            </a:r>
            <a:endParaRPr lang="zh-CN" altLang="en-US" dirty="0"/>
          </a:p>
        </p:txBody>
      </p:sp>
      <p:graphicFrame>
        <p:nvGraphicFramePr>
          <p:cNvPr id="4" name="对象 3"/>
          <p:cNvGraphicFramePr>
            <a:graphicFrameLocks noChangeAspect="1"/>
          </p:cNvGraphicFramePr>
          <p:nvPr/>
        </p:nvGraphicFramePr>
        <p:xfrm>
          <a:off x="7606572" y="3264493"/>
          <a:ext cx="152399" cy="428624"/>
        </p:xfrm>
        <a:graphic>
          <a:graphicData uri="http://schemas.openxmlformats.org/presentationml/2006/ole">
            <mc:AlternateContent xmlns:mc="http://schemas.openxmlformats.org/markup-compatibility/2006">
              <mc:Choice xmlns:v="urn:schemas-microsoft-com:vml" Requires="v">
                <p:oleObj spid="_x0000_s40997" name="Equation" r:id="rId5" imgW="153600" imgH="432000" progId="">
                  <p:embed/>
                </p:oleObj>
              </mc:Choice>
              <mc:Fallback>
                <p:oleObj name="Equation" r:id="rId5" imgW="153600" imgH="4320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06572" y="3264493"/>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8077549" y="3264493"/>
          <a:ext cx="152399" cy="428624"/>
        </p:xfrm>
        <a:graphic>
          <a:graphicData uri="http://schemas.openxmlformats.org/presentationml/2006/ole">
            <mc:AlternateContent xmlns:mc="http://schemas.openxmlformats.org/markup-compatibility/2006">
              <mc:Choice xmlns:v="urn:schemas-microsoft-com:vml" Requires="v">
                <p:oleObj spid="_x0000_s40998" name="Equation" r:id="rId7" imgW="153600" imgH="432000" progId="">
                  <p:embed/>
                </p:oleObj>
              </mc:Choice>
              <mc:Fallback>
                <p:oleObj name="Equation" r:id="rId7" imgW="153600" imgH="432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77549" y="3264493"/>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2933834" y="3732329"/>
          <a:ext cx="152400" cy="428625"/>
        </p:xfrm>
        <a:graphic>
          <a:graphicData uri="http://schemas.openxmlformats.org/presentationml/2006/ole">
            <mc:AlternateContent xmlns:mc="http://schemas.openxmlformats.org/markup-compatibility/2006">
              <mc:Choice xmlns:v="urn:schemas-microsoft-com:vml" Requires="v">
                <p:oleObj spid="_x0000_s40999" name="Equation" r:id="rId9" imgW="153600" imgH="432000" progId="">
                  <p:embed/>
                </p:oleObj>
              </mc:Choice>
              <mc:Fallback>
                <p:oleObj name="Equation" r:id="rId9" imgW="153600" imgH="432000"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33834" y="3732329"/>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3249120" y="3808678"/>
          <a:ext cx="219075" cy="257175"/>
        </p:xfrm>
        <a:graphic>
          <a:graphicData uri="http://schemas.openxmlformats.org/presentationml/2006/ole">
            <mc:AlternateContent xmlns:mc="http://schemas.openxmlformats.org/markup-compatibility/2006">
              <mc:Choice xmlns:v="urn:schemas-microsoft-com:vml" Requires="v">
                <p:oleObj spid="_x0000_s41000" name="Equation" r:id="rId11" imgW="220800" imgH="259200" progId="">
                  <p:embed/>
                </p:oleObj>
              </mc:Choice>
              <mc:Fallback>
                <p:oleObj name="Equation" r:id="rId11" imgW="220800" imgH="259200" progId="">
                  <p:embed/>
                  <p:pic>
                    <p:nvPicPr>
                      <p:cNvPr id="0"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49120" y="3808678"/>
                        <a:ext cx="21907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3577830" y="3808678"/>
          <a:ext cx="209550" cy="257175"/>
        </p:xfrm>
        <a:graphic>
          <a:graphicData uri="http://schemas.openxmlformats.org/presentationml/2006/ole">
            <mc:AlternateContent xmlns:mc="http://schemas.openxmlformats.org/markup-compatibility/2006">
              <mc:Choice xmlns:v="urn:schemas-microsoft-com:vml" Requires="v">
                <p:oleObj spid="_x0000_s41001" name="Equation" r:id="rId13" imgW="211200" imgH="259200" progId="">
                  <p:embed/>
                </p:oleObj>
              </mc:Choice>
              <mc:Fallback>
                <p:oleObj name="Equation" r:id="rId13" imgW="211200" imgH="259200" progId="">
                  <p:embed/>
                  <p:pic>
                    <p:nvPicPr>
                      <p:cNvPr id="0"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77830" y="3808678"/>
                        <a:ext cx="2095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928800" y="4267094"/>
          <a:ext cx="1647825" cy="895349"/>
        </p:xfrm>
        <a:graphic>
          <a:graphicData uri="http://schemas.openxmlformats.org/presentationml/2006/ole">
            <mc:AlternateContent xmlns:mc="http://schemas.openxmlformats.org/markup-compatibility/2006">
              <mc:Choice xmlns:v="urn:schemas-microsoft-com:vml" Requires="v">
                <p:oleObj spid="_x0000_s41002" name="Equation" r:id="rId15" imgW="1660800" imgH="902400" progId="">
                  <p:embed/>
                </p:oleObj>
              </mc:Choice>
              <mc:Fallback>
                <p:oleObj name="Equation" r:id="rId15" imgW="1660800" imgH="902400" progId="">
                  <p:embed/>
                  <p:pic>
                    <p:nvPicPr>
                      <p:cNvPr id="0" name="Picture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28800" y="4267094"/>
                        <a:ext cx="1647825" cy="89534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3251538" y="4438432"/>
          <a:ext cx="1714499" cy="504824"/>
        </p:xfrm>
        <a:graphic>
          <a:graphicData uri="http://schemas.openxmlformats.org/presentationml/2006/ole">
            <mc:AlternateContent xmlns:mc="http://schemas.openxmlformats.org/markup-compatibility/2006">
              <mc:Choice xmlns:v="urn:schemas-microsoft-com:vml" Requires="v">
                <p:oleObj spid="_x0000_s41003" name="Equation" r:id="rId17" imgW="1728000" imgH="508800" progId="">
                  <p:embed/>
                </p:oleObj>
              </mc:Choice>
              <mc:Fallback>
                <p:oleObj name="Equation" r:id="rId17" imgW="1728000" imgH="508800" progId="">
                  <p:embed/>
                  <p:pic>
                    <p:nvPicPr>
                      <p:cNvPr id="0" name="Picture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51538" y="4438432"/>
                        <a:ext cx="1714499" cy="5048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(2015课标Ⅰ,37,15分)碳及其化合物广泛存在于自然界中。回答下列问题: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(1)处于一定空间运动状态的电子在原子核外出现的概率密度分布可用</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形象化描</a:t>
            </a:r>
            <a:br>
              <a:rPr dirty="0"/>
            </a:br>
            <a:r>
              <a:rPr lang="zh-CN" altLang="en-US" sz="1530" kern="0" dirty="0">
                <a:solidFill>
                  <a:srgbClr val="000000"/>
                </a:solidFill>
                <a:latin typeface="Times New Roman" pitchFamily="65" charset="-122"/>
                <a:ea typeface="宋体" pitchFamily="65" charset="-122"/>
              </a:rPr>
              <a:t>述。在基态</a:t>
            </a:r>
            <a:r>
              <a:rPr lang="zh-CN" altLang="en-US" sz="1152" kern="0" baseline="59000" dirty="0">
                <a:solidFill>
                  <a:srgbClr val="000000"/>
                </a:solidFill>
                <a:latin typeface="Times New Roman" pitchFamily="65" charset="-122"/>
                <a:ea typeface="宋体" pitchFamily="65" charset="-122"/>
              </a:rPr>
              <a:t>14</a:t>
            </a:r>
            <a:r>
              <a:rPr lang="zh-CN" altLang="en-US" sz="1530" kern="0" dirty="0">
                <a:solidFill>
                  <a:srgbClr val="000000"/>
                </a:solidFill>
                <a:latin typeface="Times New Roman" pitchFamily="65" charset="-122"/>
                <a:ea typeface="宋体" pitchFamily="65" charset="-122"/>
              </a:rPr>
              <a:t>C原子中,核外存在</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对自旋相反的电子。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(2)碳在形成化合物时,其键型以共价键为主,原因是</a:t>
            </a:r>
            <a:r>
              <a:rPr lang="zh-CN" altLang="en-US" sz="1530"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(3)CS</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分子中,共价键的类型有</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、C原子的杂化轨道类型是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,写出两个</a:t>
            </a:r>
            <a:br>
              <a:rPr dirty="0"/>
            </a:br>
            <a:r>
              <a:rPr lang="zh-CN" altLang="en-US" sz="1530" kern="0" dirty="0">
                <a:solidFill>
                  <a:srgbClr val="000000"/>
                </a:solidFill>
                <a:latin typeface="Times New Roman" pitchFamily="65" charset="-122"/>
                <a:ea typeface="宋体" pitchFamily="65" charset="-122"/>
              </a:rPr>
              <a:t>与CS</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具有相同空间构型和键合形式的分子或离子</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(4)CO能与金属Fe形成Fe(CO)</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,该化合物的熔点为253 K,沸点为376 K,其固体属于</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晶</a:t>
            </a:r>
            <a:br>
              <a:rPr dirty="0"/>
            </a:br>
            <a:r>
              <a:rPr lang="zh-CN" altLang="en-US" sz="1530" kern="0" dirty="0">
                <a:solidFill>
                  <a:srgbClr val="000000"/>
                </a:solidFill>
                <a:latin typeface="Times New Roman" pitchFamily="65" charset="-122"/>
                <a:ea typeface="宋体" pitchFamily="65" charset="-122"/>
              </a:rPr>
              <a:t>体。</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(5)碳有多种同素异形体,其中石墨烯与金刚石的晶体结构如图所示:</a:t>
            </a:r>
            <a:endParaRPr lang="zh-CN" altLang="en-US" dirty="0"/>
          </a:p>
        </p:txBody>
      </p:sp>
    </p:spTree>
    <p:custDataLst>
      <p:custData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9673" kern="0" spc="40651"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2942"/>
              </a:spcBef>
              <a:buNone/>
            </a:pPr>
            <a:r>
              <a:rPr lang="zh-CN" altLang="en-US" sz="1530" kern="0" dirty="0">
                <a:solidFill>
                  <a:srgbClr val="000000"/>
                </a:solidFill>
                <a:latin typeface="Times New Roman" pitchFamily="65" charset="-122"/>
                <a:ea typeface="宋体" pitchFamily="65" charset="-122"/>
              </a:rPr>
              <a:t>①在石墨烯晶体中,每个C原子连接</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个六元环,每个六元环占有</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个C原子。</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②在金刚石晶体中,C原子所连接的最小环也为六元环,每个C原子连接</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个六元环,六</a:t>
            </a:r>
            <a:br/>
            <a:r>
              <a:rPr lang="zh-CN" altLang="en-US" sz="1530" kern="0" dirty="0">
                <a:solidFill>
                  <a:srgbClr val="000000"/>
                </a:solidFill>
                <a:latin typeface="Times New Roman" pitchFamily="65" charset="-122"/>
                <a:ea typeface="宋体" pitchFamily="65" charset="-122"/>
              </a:rPr>
              <a:t>元环中最多有</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个C原子在同一平面。</a:t>
            </a:r>
            <a:endParaRPr lang="zh-CN" altLang="en-US"/>
          </a:p>
        </p:txBody>
      </p:sp>
      <p:pic>
        <p:nvPicPr>
          <p:cNvPr id="3" name="图片 3" descr="textimage85.jpeg"/>
          <p:cNvPicPr>
            <a:picLocks noChangeAspect="1"/>
          </p:cNvPicPr>
          <p:nvPr/>
        </p:nvPicPr>
        <p:blipFill>
          <a:blip r:embed="rId4"/>
          <a:stretch>
            <a:fillRect/>
          </a:stretch>
        </p:blipFill>
        <p:spPr>
          <a:xfrm>
            <a:off x="928662" y="1348567"/>
            <a:ext cx="5556621" cy="2318709"/>
          </a:xfrm>
          <a:prstGeom prst="rect">
            <a:avLst/>
          </a:prstGeom>
        </p:spPr>
      </p:pic>
    </p:spTree>
    <p:custDataLst>
      <p:custData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(15分)(1)电子云　2(每空1分,共2分)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(2)C有4个价电子且半径小,难以通过得或失电子达到稳定电子结构(2分)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(3)σ键和π键　sp　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(或COS等)(2分,1分,2分,共5分)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(4)分子(2分)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(5)①3　2(每空1分,共2分)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②12　4(每空1分,共2分)</a:t>
            </a:r>
            <a:endParaRPr lang="zh-CN" altLang="en-US" dirty="0"/>
          </a:p>
        </p:txBody>
      </p:sp>
    </p:spTree>
    <p:custDataLst>
      <p:custData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(1)电子在原子核外出现的概率密度分布通常用电子云来形象化描述</a:t>
            </a:r>
            <a:r>
              <a:rPr lang="zh-CN" altLang="en-US" sz="1412" kern="0" spc="1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C的电子排布图</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为</a:t>
            </a:r>
            <a:r>
              <a:rPr lang="zh-CN" altLang="en-US" sz="2041" kern="0" spc="133" dirty="0">
                <a:solidFill>
                  <a:srgbClr val="000000"/>
                </a:solidFill>
                <a:latin typeface="Times New Roman" pitchFamily="65" charset="-122"/>
                <a:ea typeface="宋体" pitchFamily="65" charset="-122"/>
              </a:rPr>
              <a:t> </a:t>
            </a:r>
            <a:r>
              <a:rPr lang="zh-CN" altLang="en-US" sz="1368" kern="0" spc="-39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r>
              <a:rPr lang="zh-CN" altLang="en-US" sz="2041" kern="0" spc="133" dirty="0">
                <a:solidFill>
                  <a:srgbClr val="000000"/>
                </a:solidFill>
                <a:latin typeface="Times New Roman" pitchFamily="65" charset="-122"/>
                <a:ea typeface="宋体" pitchFamily="65" charset="-122"/>
              </a:rPr>
              <a:t> </a:t>
            </a:r>
            <a:r>
              <a:rPr lang="zh-CN" altLang="en-US" sz="1368" kern="0" spc="-24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r>
              <a:rPr lang="zh-CN" altLang="en-US" sz="2041" kern="0" spc="4183" dirty="0">
                <a:solidFill>
                  <a:srgbClr val="000000"/>
                </a:solidFill>
                <a:latin typeface="Times New Roman" pitchFamily="65" charset="-122"/>
                <a:ea typeface="宋体" pitchFamily="65" charset="-122"/>
              </a:rPr>
              <a:t> </a:t>
            </a:r>
            <a:r>
              <a:rPr lang="zh-CN" altLang="en-US" sz="1368" kern="0" spc="-16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,所以其基态原子中核外存在2对自旋相反的电子。</a:t>
            </a:r>
            <a:endParaRPr lang="zh-CN" altLang="en-US" dirty="0"/>
          </a:p>
          <a:p>
            <a:pPr marL="0" indent="0" eaLnBrk="0" latinLnBrk="1" hangingPunct="0">
              <a:lnSpc>
                <a:spcPct val="150000"/>
              </a:lnSpc>
              <a:spcBef>
                <a:spcPts val="192"/>
              </a:spcBef>
              <a:buNone/>
            </a:pPr>
            <a:r>
              <a:rPr lang="zh-CN" altLang="en-US" sz="1530" kern="0" dirty="0">
                <a:solidFill>
                  <a:srgbClr val="000000"/>
                </a:solidFill>
                <a:latin typeface="Times New Roman" pitchFamily="65" charset="-122"/>
                <a:ea typeface="宋体" pitchFamily="65" charset="-122"/>
              </a:rPr>
              <a:t>(2)碳的原子结构示意图为</a:t>
            </a:r>
            <a:r>
              <a:rPr lang="zh-CN" altLang="en-US" sz="2522" kern="0" spc="332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,有4个价电子,难以通过得或失电子达到稳定结构,所以其</a:t>
            </a:r>
            <a:endParaRPr lang="zh-CN" altLang="en-US" dirty="0"/>
          </a:p>
          <a:p>
            <a:pPr marL="0" indent="0" eaLnBrk="0" latinLnBrk="1" hangingPunct="0">
              <a:lnSpc>
                <a:spcPct val="150000"/>
              </a:lnSpc>
              <a:spcBef>
                <a:spcPts val="240"/>
              </a:spcBef>
              <a:buNone/>
            </a:pPr>
            <a:r>
              <a:rPr lang="zh-CN" altLang="en-US" sz="1530" kern="0" dirty="0">
                <a:solidFill>
                  <a:srgbClr val="000000"/>
                </a:solidFill>
                <a:latin typeface="Times New Roman" pitchFamily="65" charset="-122"/>
                <a:ea typeface="宋体" pitchFamily="65" charset="-122"/>
              </a:rPr>
              <a:t>键型以共价键为主。</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(3)CS</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分子的结构式为S</a:t>
            </a:r>
            <a:r>
              <a:rPr lang="zh-CN" altLang="en-US" sz="1282" kern="0" spc="36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a:t>
            </a:r>
            <a:r>
              <a:rPr lang="zh-CN" altLang="en-US" sz="1282" kern="0" spc="36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S,其共价键的类型有σ键和π键,C原子的杂化轨道类型为sp;CS</a:t>
            </a:r>
            <a:r>
              <a:rPr lang="zh-CN" altLang="en-US" sz="1152" kern="0" baseline="-15000" dirty="0">
                <a:solidFill>
                  <a:srgbClr val="000000"/>
                </a:solidFill>
                <a:latin typeface="Times New Roman" pitchFamily="65" charset="-122"/>
                <a:ea typeface="宋体" pitchFamily="65" charset="-122"/>
              </a:rPr>
              <a:t>2</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分子为三原子分子,最外层电子总数为16,与其具有相同空间构型和键合形式的分子有CO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br>
              <a:rPr dirty="0"/>
            </a:br>
            <a:r>
              <a:rPr lang="zh-CN" altLang="en-US" sz="1530" kern="0" dirty="0">
                <a:solidFill>
                  <a:srgbClr val="000000"/>
                </a:solidFill>
                <a:latin typeface="Times New Roman" pitchFamily="65" charset="-122"/>
                <a:ea typeface="宋体" pitchFamily="65" charset="-122"/>
              </a:rPr>
              <a:t>COS,离子有SCN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等。</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(4)Fe(CO)</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的熔点为253 K,较低,沸点也不高,所以其固体属于分子晶体。</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(5)①由题中石墨烯和金刚石的晶体结构图示可得,在石墨烯晶体中,每个C原子应连接3个六</a:t>
            </a:r>
            <a:br>
              <a:rPr dirty="0"/>
            </a:br>
            <a:r>
              <a:rPr lang="zh-CN" altLang="en-US" sz="1530" kern="0" dirty="0">
                <a:solidFill>
                  <a:srgbClr val="000000"/>
                </a:solidFill>
                <a:latin typeface="Times New Roman" pitchFamily="65" charset="-122"/>
                <a:ea typeface="宋体" pitchFamily="65" charset="-122"/>
              </a:rPr>
              <a:t>元环,每个六元环由6个C原子构成,每个六元环所占有的C原子数为6</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=2;②在金刚石晶体中,</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每个C原子与其他4个C原子相连,每个C原子连接的六元环个数应为12个,而每一个碳原子与</a:t>
            </a:r>
            <a:br>
              <a:rPr dirty="0"/>
            </a:br>
            <a:r>
              <a:rPr lang="zh-CN" altLang="en-US" sz="1530" kern="0" dirty="0">
                <a:solidFill>
                  <a:srgbClr val="000000"/>
                </a:solidFill>
                <a:latin typeface="Times New Roman" pitchFamily="65" charset="-122"/>
                <a:ea typeface="宋体" pitchFamily="65" charset="-122"/>
              </a:rPr>
              <a:t>其他4个C原子形成的4个共价键的键角均为109</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28',形成正四面体,由此可得在金刚石晶体的</a:t>
            </a:r>
            <a:br>
              <a:rPr dirty="0"/>
            </a:br>
            <a:r>
              <a:rPr lang="zh-CN" altLang="en-US" sz="1530" kern="0" dirty="0">
                <a:solidFill>
                  <a:srgbClr val="000000"/>
                </a:solidFill>
                <a:latin typeface="Times New Roman" pitchFamily="65" charset="-122"/>
                <a:ea typeface="宋体" pitchFamily="65" charset="-122"/>
              </a:rPr>
              <a:t>六元环中最多有4个C原子共面。</a:t>
            </a:r>
            <a:endParaRPr lang="zh-CN" altLang="en-US" dirty="0"/>
          </a:p>
        </p:txBody>
      </p:sp>
      <p:pic>
        <p:nvPicPr>
          <p:cNvPr id="3" name="图片 3" descr="textimage86.jpeg"/>
          <p:cNvPicPr>
            <a:picLocks noChangeAspect="1"/>
          </p:cNvPicPr>
          <p:nvPr/>
        </p:nvPicPr>
        <p:blipFill>
          <a:blip r:embed="rId5"/>
          <a:stretch>
            <a:fillRect/>
          </a:stretch>
        </p:blipFill>
        <p:spPr>
          <a:xfrm>
            <a:off x="734400" y="1475285"/>
            <a:ext cx="276224" cy="276224"/>
          </a:xfrm>
          <a:prstGeom prst="rect">
            <a:avLst/>
          </a:prstGeom>
        </p:spPr>
      </p:pic>
      <p:pic>
        <p:nvPicPr>
          <p:cNvPr id="4" name="图片 4" descr="textimage87.jpeg"/>
          <p:cNvPicPr>
            <a:picLocks noChangeAspect="1"/>
          </p:cNvPicPr>
          <p:nvPr/>
        </p:nvPicPr>
        <p:blipFill>
          <a:blip r:embed="rId5"/>
          <a:stretch>
            <a:fillRect/>
          </a:stretch>
        </p:blipFill>
        <p:spPr>
          <a:xfrm>
            <a:off x="1183050" y="1475285"/>
            <a:ext cx="276224" cy="276224"/>
          </a:xfrm>
          <a:prstGeom prst="rect">
            <a:avLst/>
          </a:prstGeom>
        </p:spPr>
      </p:pic>
      <p:pic>
        <p:nvPicPr>
          <p:cNvPr id="5" name="图片 5" descr="textimage88.jpeg"/>
          <p:cNvPicPr>
            <a:picLocks noChangeAspect="1"/>
          </p:cNvPicPr>
          <p:nvPr/>
        </p:nvPicPr>
        <p:blipFill>
          <a:blip r:embed="rId6" cstate="print"/>
          <a:stretch>
            <a:fillRect/>
          </a:stretch>
        </p:blipFill>
        <p:spPr>
          <a:xfrm>
            <a:off x="1650750" y="1475285"/>
            <a:ext cx="790574" cy="276224"/>
          </a:xfrm>
          <a:prstGeom prst="rect">
            <a:avLst/>
          </a:prstGeom>
        </p:spPr>
      </p:pic>
      <p:pic>
        <p:nvPicPr>
          <p:cNvPr id="6" name="图片 6" descr="textimage89.jpeg"/>
          <p:cNvPicPr>
            <a:picLocks noChangeAspect="1"/>
          </p:cNvPicPr>
          <p:nvPr/>
        </p:nvPicPr>
        <p:blipFill>
          <a:blip r:embed="rId7"/>
          <a:stretch>
            <a:fillRect/>
          </a:stretch>
        </p:blipFill>
        <p:spPr>
          <a:xfrm>
            <a:off x="2710673" y="1981383"/>
            <a:ext cx="742950" cy="581024"/>
          </a:xfrm>
          <a:prstGeom prst="rect">
            <a:avLst/>
          </a:prstGeom>
        </p:spPr>
      </p:pic>
      <p:pic>
        <p:nvPicPr>
          <p:cNvPr id="7" name="图片 7" descr="textimage90.jpeg"/>
          <p:cNvPicPr>
            <a:picLocks noChangeAspect="1"/>
          </p:cNvPicPr>
          <p:nvPr/>
        </p:nvPicPr>
        <p:blipFill>
          <a:blip r:embed="rId8" cstate="print"/>
          <a:stretch>
            <a:fillRect/>
          </a:stretch>
        </p:blipFill>
        <p:spPr>
          <a:xfrm>
            <a:off x="2521968" y="2964959"/>
            <a:ext cx="209550" cy="219075"/>
          </a:xfrm>
          <a:prstGeom prst="rect">
            <a:avLst/>
          </a:prstGeom>
        </p:spPr>
      </p:pic>
      <p:pic>
        <p:nvPicPr>
          <p:cNvPr id="8" name="图片 8" descr="textimage91.jpeg"/>
          <p:cNvPicPr>
            <a:picLocks noChangeAspect="1"/>
          </p:cNvPicPr>
          <p:nvPr/>
        </p:nvPicPr>
        <p:blipFill>
          <a:blip r:embed="rId8" cstate="print"/>
          <a:stretch>
            <a:fillRect/>
          </a:stretch>
        </p:blipFill>
        <p:spPr>
          <a:xfrm>
            <a:off x="2861182" y="2964959"/>
            <a:ext cx="209550" cy="219075"/>
          </a:xfrm>
          <a:prstGeom prst="rect">
            <a:avLst/>
          </a:prstGeom>
        </p:spPr>
      </p:pic>
      <p:graphicFrame>
        <p:nvGraphicFramePr>
          <p:cNvPr id="10" name="对象 9"/>
          <p:cNvGraphicFramePr>
            <a:graphicFrameLocks noChangeAspect="1"/>
          </p:cNvGraphicFramePr>
          <p:nvPr/>
        </p:nvGraphicFramePr>
        <p:xfrm>
          <a:off x="6793073" y="1139936"/>
          <a:ext cx="180975" cy="257175"/>
        </p:xfrm>
        <a:graphic>
          <a:graphicData uri="http://schemas.openxmlformats.org/presentationml/2006/ole">
            <mc:AlternateContent xmlns:mc="http://schemas.openxmlformats.org/markup-compatibility/2006">
              <mc:Choice xmlns:v="urn:schemas-microsoft-com:vml" Requires="v">
                <p:oleObj spid="_x0000_s42011" name="Equation" r:id="rId9" imgW="182400" imgH="259200" progId="">
                  <p:embed/>
                </p:oleObj>
              </mc:Choice>
              <mc:Fallback>
                <p:oleObj name="Equation" r:id="rId9" imgW="182400" imgH="259200" progId="">
                  <p:embed/>
                  <p:pic>
                    <p:nvPicPr>
                      <p:cNvPr id="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93073" y="1139936"/>
                        <a:ext cx="18097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1010625" y="1512387"/>
          <a:ext cx="123825" cy="295275"/>
        </p:xfrm>
        <a:graphic>
          <a:graphicData uri="http://schemas.openxmlformats.org/presentationml/2006/ole">
            <mc:AlternateContent xmlns:mc="http://schemas.openxmlformats.org/markup-compatibility/2006">
              <mc:Choice xmlns:v="urn:schemas-microsoft-com:vml" Requires="v">
                <p:oleObj spid="_x0000_s42012" name="Equation" r:id="rId11" imgW="124800" imgH="297600" progId="">
                  <p:embed/>
                </p:oleObj>
              </mc:Choice>
              <mc:Fallback>
                <p:oleObj name="Equation" r:id="rId11" imgW="124800" imgH="297600" progId="">
                  <p:embed/>
                  <p:pic>
                    <p:nvPicPr>
                      <p:cNvPr id="0"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10625" y="1512387"/>
                        <a:ext cx="123825"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nvGraphicFramePr>
        <p:xfrm>
          <a:off x="1459275" y="1512387"/>
          <a:ext cx="142875" cy="295275"/>
        </p:xfrm>
        <a:graphic>
          <a:graphicData uri="http://schemas.openxmlformats.org/presentationml/2006/ole">
            <mc:AlternateContent xmlns:mc="http://schemas.openxmlformats.org/markup-compatibility/2006">
              <mc:Choice xmlns:v="urn:schemas-microsoft-com:vml" Requires="v">
                <p:oleObj spid="_x0000_s42013" name="Equation" r:id="rId13" imgW="144000" imgH="297600" progId="">
                  <p:embed/>
                </p:oleObj>
              </mc:Choice>
              <mc:Fallback>
                <p:oleObj name="Equation" r:id="rId13" imgW="144000" imgH="297600" progId="">
                  <p:embed/>
                  <p:pic>
                    <p:nvPicPr>
                      <p:cNvPr id="0"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59275" y="1512387"/>
                        <a:ext cx="142875"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对象 12"/>
          <p:cNvGraphicFramePr>
            <a:graphicFrameLocks noChangeAspect="1"/>
          </p:cNvGraphicFramePr>
          <p:nvPr/>
        </p:nvGraphicFramePr>
        <p:xfrm>
          <a:off x="2441325" y="1512387"/>
          <a:ext cx="152400" cy="295275"/>
        </p:xfrm>
        <a:graphic>
          <a:graphicData uri="http://schemas.openxmlformats.org/presentationml/2006/ole">
            <mc:AlternateContent xmlns:mc="http://schemas.openxmlformats.org/markup-compatibility/2006">
              <mc:Choice xmlns:v="urn:schemas-microsoft-com:vml" Requires="v">
                <p:oleObj spid="_x0000_s42014" name="Equation" r:id="rId15" imgW="153600" imgH="297600" progId="">
                  <p:embed/>
                </p:oleObj>
              </mc:Choice>
              <mc:Fallback>
                <p:oleObj name="Equation" r:id="rId15" imgW="153600" imgH="297600" progId="">
                  <p:embed/>
                  <p:pic>
                    <p:nvPicPr>
                      <p:cNvPr id="0" name="Picture 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41325" y="1512387"/>
                        <a:ext cx="152400"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nvGraphicFramePr>
        <p:xfrm>
          <a:off x="6257068" y="4728278"/>
          <a:ext cx="152399" cy="428624"/>
        </p:xfrm>
        <a:graphic>
          <a:graphicData uri="http://schemas.openxmlformats.org/presentationml/2006/ole">
            <mc:AlternateContent xmlns:mc="http://schemas.openxmlformats.org/markup-compatibility/2006">
              <mc:Choice xmlns:v="urn:schemas-microsoft-com:vml" Requires="v">
                <p:oleObj spid="_x0000_s42015" name="Equation" r:id="rId17" imgW="153600" imgH="432000" progId="">
                  <p:embed/>
                </p:oleObj>
              </mc:Choice>
              <mc:Fallback>
                <p:oleObj name="Equation" r:id="rId17" imgW="153600" imgH="432000" progId="">
                  <p:embed/>
                  <p:pic>
                    <p:nvPicPr>
                      <p:cNvPr id="0" name="Picture 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257068" y="4728278"/>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(2015课标Ⅱ,37,15分)A、B、C、D为原子序数依次增大的四种元素,A</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和B</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具有相同的电</a:t>
            </a:r>
            <a:br>
              <a:rPr dirty="0"/>
            </a:br>
            <a:r>
              <a:rPr lang="zh-CN" altLang="en-US" sz="1530" kern="0" dirty="0">
                <a:solidFill>
                  <a:srgbClr val="000000"/>
                </a:solidFill>
                <a:latin typeface="Times New Roman" pitchFamily="65" charset="-122"/>
                <a:ea typeface="宋体" pitchFamily="65" charset="-122"/>
              </a:rPr>
              <a:t>子构型;C、D为同周期元素,C核外电子总数是最外层电子数的3倍;D元素最外层有一个未成</a:t>
            </a:r>
            <a:br>
              <a:rPr dirty="0"/>
            </a:br>
            <a:r>
              <a:rPr lang="zh-CN" altLang="en-US" sz="1530" kern="0" dirty="0">
                <a:solidFill>
                  <a:srgbClr val="000000"/>
                </a:solidFill>
                <a:latin typeface="Times New Roman" pitchFamily="65" charset="-122"/>
                <a:ea typeface="宋体" pitchFamily="65" charset="-122"/>
              </a:rPr>
              <a:t>对电子。回答下列问题: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(1)四种元素中电负性最大的是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(填元素符号),其中C原子的核外电子排布式为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(2)单质A有两种同素异形体,其中沸点高的是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(填分子式),原因是</a:t>
            </a:r>
            <a:r>
              <a:rPr lang="zh-CN" altLang="en-US" sz="1530"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;A和B的氢化物所属的晶体类型分别为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和</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(3)C和D反应可生成组成比为1∶3的化合物E,E的立体构型为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,中心原子的杂化轨道</a:t>
            </a:r>
            <a:br>
              <a:rPr dirty="0"/>
            </a:br>
            <a:r>
              <a:rPr lang="zh-CN" altLang="en-US" sz="1530" kern="0" dirty="0">
                <a:solidFill>
                  <a:srgbClr val="000000"/>
                </a:solidFill>
                <a:latin typeface="Times New Roman" pitchFamily="65" charset="-122"/>
                <a:ea typeface="宋体" pitchFamily="65" charset="-122"/>
              </a:rPr>
              <a:t>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(4)化合物D</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A的立体构型为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,中心原子的价层电子对数为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,单质D与湿润的</a:t>
            </a:r>
            <a:br>
              <a:rPr dirty="0"/>
            </a:br>
            <a:r>
              <a:rPr lang="zh-CN" altLang="en-US" sz="1530" kern="0" dirty="0">
                <a:solidFill>
                  <a:srgbClr val="000000"/>
                </a:solidFill>
                <a:latin typeface="Times New Roman" pitchFamily="65" charset="-122"/>
                <a:ea typeface="宋体" pitchFamily="65" charset="-122"/>
              </a:rPr>
              <a:t>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反应可制备D</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A,其化学方程式为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(5)A和B能够形成化合物F,其晶胞结构如图所示,晶胞参数</a:t>
            </a:r>
            <a:r>
              <a:rPr lang="zh-CN" altLang="en-US" sz="1530" i="1" kern="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=0.566 nm,F的化学式为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br>
              <a:rPr dirty="0"/>
            </a:br>
            <a:r>
              <a:rPr lang="zh-CN" altLang="en-US" sz="1530" kern="0" dirty="0">
                <a:solidFill>
                  <a:srgbClr val="000000"/>
                </a:solidFill>
                <a:latin typeface="Times New Roman" pitchFamily="65" charset="-122"/>
                <a:ea typeface="宋体" pitchFamily="65" charset="-122"/>
              </a:rPr>
              <a:t>晶胞中A原子的配位数为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;列式计算晶体F的密度(g·cm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spTree>
    <p:custDataLst>
      <p:custData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5559" kern="0" spc="7565"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92.jpeg"/>
          <p:cNvPicPr>
            <a:picLocks noChangeAspect="1"/>
          </p:cNvPicPr>
          <p:nvPr/>
        </p:nvPicPr>
        <p:blipFill>
          <a:blip r:embed="rId5"/>
          <a:stretch>
            <a:fillRect/>
          </a:stretch>
        </p:blipFill>
        <p:spPr>
          <a:xfrm>
            <a:off x="3635896" y="1189992"/>
            <a:ext cx="1666875" cy="1466850"/>
          </a:xfrm>
          <a:prstGeom prst="rect">
            <a:avLst/>
          </a:prstGeom>
        </p:spPr>
      </p:pic>
      <p:sp>
        <p:nvSpPr>
          <p:cNvPr id="4" name="TextBox 2"/>
          <p:cNvSpPr txBox="1"/>
          <p:nvPr/>
        </p:nvSpPr>
        <p:spPr>
          <a:xfrm>
            <a:off x="540000" y="2739509"/>
            <a:ext cx="8127000" cy="2918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(15分)(1)O　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(或[Ne]3s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)(每空1分,共2分)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相对分子质量较大,范德华力大　分子晶体</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离子晶体(每空1分,共4分)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(3)三角锥形　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(每空1分,共2分)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(4)V形　4</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O+2NaHCO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+2NaCl(或2Cl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+2NaCl)(每空1</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分,共3分)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　8    </a:t>
            </a:r>
            <a:r>
              <a:rPr lang="zh-CN" altLang="en-US" sz="2196" kern="0" spc="1760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=2.27 g·cm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(1分,1分,2分,共4分)</a:t>
            </a:r>
            <a:endParaRPr lang="zh-CN" altLang="en-US" dirty="0"/>
          </a:p>
        </p:txBody>
      </p:sp>
      <p:pic>
        <p:nvPicPr>
          <p:cNvPr id="5" name="图片 3" descr="textimage93.jpeg"/>
          <p:cNvPicPr>
            <a:picLocks noChangeAspect="1"/>
          </p:cNvPicPr>
          <p:nvPr/>
        </p:nvPicPr>
        <p:blipFill>
          <a:blip r:embed="rId6" cstate="print"/>
          <a:stretch>
            <a:fillRect/>
          </a:stretch>
        </p:blipFill>
        <p:spPr>
          <a:xfrm>
            <a:off x="2109248" y="4575915"/>
            <a:ext cx="371474" cy="219074"/>
          </a:xfrm>
          <a:prstGeom prst="rect">
            <a:avLst/>
          </a:prstGeom>
        </p:spPr>
      </p:pic>
      <p:pic>
        <p:nvPicPr>
          <p:cNvPr id="6" name="图片 4" descr="textimage94.jpeg"/>
          <p:cNvPicPr>
            <a:picLocks noChangeAspect="1"/>
          </p:cNvPicPr>
          <p:nvPr/>
        </p:nvPicPr>
        <p:blipFill>
          <a:blip r:embed="rId6" cstate="print"/>
          <a:stretch>
            <a:fillRect/>
          </a:stretch>
        </p:blipFill>
        <p:spPr>
          <a:xfrm>
            <a:off x="5655290" y="4575915"/>
            <a:ext cx="371474" cy="219074"/>
          </a:xfrm>
          <a:prstGeom prst="rect">
            <a:avLst/>
          </a:prstGeom>
        </p:spPr>
      </p:pic>
      <p:graphicFrame>
        <p:nvGraphicFramePr>
          <p:cNvPr id="7" name="对象 6"/>
          <p:cNvGraphicFramePr>
            <a:graphicFrameLocks noChangeAspect="1"/>
          </p:cNvGraphicFramePr>
          <p:nvPr/>
        </p:nvGraphicFramePr>
        <p:xfrm>
          <a:off x="1668336" y="5291948"/>
          <a:ext cx="2514600" cy="485775"/>
        </p:xfrm>
        <a:graphic>
          <a:graphicData uri="http://schemas.openxmlformats.org/presentationml/2006/ole">
            <mc:AlternateContent xmlns:mc="http://schemas.openxmlformats.org/markup-compatibility/2006">
              <mc:Choice xmlns:v="urn:schemas-microsoft-com:vml" Requires="v">
                <p:oleObj spid="_x0000_s227334" name="Equation" r:id="rId7" imgW="2534400" imgH="489600" progId="">
                  <p:embed/>
                </p:oleObj>
              </mc:Choice>
              <mc:Fallback>
                <p:oleObj name="Equation" r:id="rId7" imgW="2534400" imgH="489600" progId="">
                  <p:embed/>
                  <p:pic>
                    <p:nvPicPr>
                      <p:cNvPr id="0" name="Picture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68336" y="5291948"/>
                        <a:ext cx="2514600" cy="485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575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由题意可知A为O、B为Na、C为P、D为Cl。(1)四种元素中O的非金属性最强,电负性</a:t>
            </a:r>
            <a:br>
              <a:rPr dirty="0"/>
            </a:br>
            <a:r>
              <a:rPr lang="zh-CN" altLang="en-US" sz="1530" kern="0" dirty="0">
                <a:solidFill>
                  <a:srgbClr val="000000"/>
                </a:solidFill>
                <a:latin typeface="Times New Roman" pitchFamily="65" charset="-122"/>
                <a:ea typeface="宋体" pitchFamily="65" charset="-122"/>
              </a:rPr>
              <a:t>最大;P的原子序数为15,核外电子排布式为1s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或[Ne]3s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。(2)氧元素的两种同素</a:t>
            </a:r>
            <a:br>
              <a:rPr dirty="0"/>
            </a:br>
            <a:r>
              <a:rPr lang="zh-CN" altLang="en-US" sz="1530" kern="0" dirty="0">
                <a:solidFill>
                  <a:srgbClr val="000000"/>
                </a:solidFill>
                <a:latin typeface="Times New Roman" pitchFamily="65" charset="-122"/>
                <a:ea typeface="宋体" pitchFamily="65" charset="-122"/>
              </a:rPr>
              <a:t>异形体为O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,沸点较高的是O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,因为O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的相对分子质量较大,范德华力大。O的氢化物可以</a:t>
            </a:r>
            <a:br>
              <a:rPr dirty="0"/>
            </a:br>
            <a:r>
              <a:rPr lang="zh-CN" altLang="en-US" sz="1530" kern="0" dirty="0">
                <a:solidFill>
                  <a:srgbClr val="000000"/>
                </a:solidFill>
                <a:latin typeface="Times New Roman" pitchFamily="65" charset="-122"/>
                <a:ea typeface="宋体" pitchFamily="65" charset="-122"/>
              </a:rPr>
              <a:t>是H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,二者所属晶体类型均为分子晶体;Na的氢化物为NaH,属于离子晶体。(3)PCl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中</a:t>
            </a:r>
            <a:br>
              <a:rPr dirty="0"/>
            </a:br>
            <a:r>
              <a:rPr lang="zh-CN" altLang="en-US" sz="1530" kern="0" dirty="0">
                <a:solidFill>
                  <a:srgbClr val="000000"/>
                </a:solidFill>
                <a:latin typeface="Times New Roman" pitchFamily="65" charset="-122"/>
                <a:ea typeface="宋体" pitchFamily="65" charset="-122"/>
              </a:rPr>
              <a:t>中心原子的价层电子对数是4,其中σ键数是3,孤电子对数为1,故PCl</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中中心原子采用sp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杂化方</a:t>
            </a:r>
            <a:br>
              <a:rPr dirty="0"/>
            </a:br>
            <a:r>
              <a:rPr lang="zh-CN" altLang="en-US" sz="1530" kern="0" dirty="0">
                <a:solidFill>
                  <a:srgbClr val="000000"/>
                </a:solidFill>
                <a:latin typeface="Times New Roman" pitchFamily="65" charset="-122"/>
                <a:ea typeface="宋体" pitchFamily="65" charset="-122"/>
              </a:rPr>
              <a:t>式,分子构型为三角锥形。(4)Cl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O中中心原子为O,分子中σ键数为2,中心原子孤电子对数为2,</a:t>
            </a:r>
            <a:br>
              <a:rPr dirty="0"/>
            </a:br>
            <a:r>
              <a:rPr lang="zh-CN" altLang="en-US" sz="1530" kern="0" dirty="0">
                <a:solidFill>
                  <a:srgbClr val="000000"/>
                </a:solidFill>
                <a:latin typeface="Times New Roman" pitchFamily="65" charset="-122"/>
                <a:ea typeface="宋体" pitchFamily="65" charset="-122"/>
              </a:rPr>
              <a:t>故中心原子的价层电子对数为4,分子空间构型为V形。Cl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与湿润的Na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反应生成Cl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O的同</a:t>
            </a:r>
            <a:br>
              <a:rPr dirty="0"/>
            </a:br>
            <a:r>
              <a:rPr lang="zh-CN" altLang="en-US" sz="1530" kern="0" dirty="0">
                <a:solidFill>
                  <a:srgbClr val="000000"/>
                </a:solidFill>
                <a:latin typeface="Times New Roman" pitchFamily="65" charset="-122"/>
                <a:ea typeface="宋体" pitchFamily="65" charset="-122"/>
              </a:rPr>
              <a:t>时还应该生成NaCl和 NaHCO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。(5)由晶胞结构可知,一个晶胞中小球个数为8,大球个数为4,小</a:t>
            </a:r>
            <a:br>
              <a:rPr dirty="0"/>
            </a:br>
            <a:r>
              <a:rPr lang="zh-CN" altLang="en-US" sz="1530" kern="0" dirty="0">
                <a:solidFill>
                  <a:srgbClr val="000000"/>
                </a:solidFill>
                <a:latin typeface="Times New Roman" pitchFamily="65" charset="-122"/>
                <a:ea typeface="宋体" pitchFamily="65" charset="-122"/>
              </a:rPr>
              <a:t>球代表离子半径较小的Na</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,大球代表离子半径较大的O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,故F的化学式为Na</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O;晶胞中与每个</a:t>
            </a:r>
            <a:br>
              <a:rPr dirty="0"/>
            </a:br>
            <a:r>
              <a:rPr lang="zh-CN" altLang="en-US" sz="1530" kern="0" dirty="0">
                <a:solidFill>
                  <a:srgbClr val="000000"/>
                </a:solidFill>
                <a:latin typeface="Times New Roman" pitchFamily="65" charset="-122"/>
                <a:ea typeface="宋体" pitchFamily="65" charset="-122"/>
              </a:rPr>
              <a:t>氧原子距离最近且相等的钠原子有8个;晶胞的质量为</a:t>
            </a:r>
            <a:r>
              <a:rPr lang="zh-CN" altLang="en-US" sz="2065" kern="0" spc="7084" dirty="0">
                <a:solidFill>
                  <a:srgbClr val="000000"/>
                </a:solidFill>
                <a:latin typeface="Times New Roman" pitchFamily="65" charset="-122"/>
                <a:ea typeface="宋体" pitchFamily="65" charset="-122"/>
              </a:rPr>
              <a:t> </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4,晶胞的体积为(0.566</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a:t>
            </a:r>
            <a:endParaRPr lang="zh-CN" altLang="en-US" dirty="0"/>
          </a:p>
          <a:p>
            <a:pPr marL="0" indent="0" eaLnBrk="0" latinLnBrk="1" hangingPunct="0">
              <a:lnSpc>
                <a:spcPct val="150000"/>
              </a:lnSpc>
              <a:spcBef>
                <a:spcPts val="202"/>
              </a:spcBef>
              <a:buNone/>
            </a:pPr>
            <a:r>
              <a:rPr lang="zh-CN" altLang="en-US" sz="1530" kern="0" dirty="0">
                <a:solidFill>
                  <a:srgbClr val="000000"/>
                </a:solidFill>
                <a:latin typeface="Times New Roman" pitchFamily="65" charset="-122"/>
                <a:ea typeface="宋体" pitchFamily="65" charset="-122"/>
              </a:rPr>
              <a:t>0</a:t>
            </a:r>
            <a:r>
              <a:rPr lang="zh-CN" altLang="en-US" sz="1152" kern="0" baseline="59000" dirty="0">
                <a:solidFill>
                  <a:srgbClr val="000000"/>
                </a:solidFill>
                <a:latin typeface="Times New Roman" pitchFamily="65" charset="-122"/>
                <a:ea typeface="宋体" pitchFamily="65" charset="-122"/>
              </a:rPr>
              <a:t>-7</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,晶体密度为</a:t>
            </a:r>
            <a:r>
              <a:rPr lang="zh-CN" altLang="en-US" sz="2065" kern="0" spc="1773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=2.27 g·cm</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4968010" y="4317942"/>
          <a:ext cx="1162050" cy="447674"/>
        </p:xfrm>
        <a:graphic>
          <a:graphicData uri="http://schemas.openxmlformats.org/presentationml/2006/ole">
            <mc:AlternateContent xmlns:mc="http://schemas.openxmlformats.org/markup-compatibility/2006">
              <mc:Choice xmlns:v="urn:schemas-microsoft-com:vml" Requires="v">
                <p:oleObj spid="_x0000_s44044" name="Equation" r:id="rId5" imgW="1171200" imgH="451200" progId="">
                  <p:embed/>
                </p:oleObj>
              </mc:Choice>
              <mc:Fallback>
                <p:oleObj name="Equation" r:id="rId5" imgW="1171200" imgH="451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68010" y="4317942"/>
                        <a:ext cx="1162050" cy="4476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2186799" y="4821097"/>
          <a:ext cx="2514600" cy="447675"/>
        </p:xfrm>
        <a:graphic>
          <a:graphicData uri="http://schemas.openxmlformats.org/presentationml/2006/ole">
            <mc:AlternateContent xmlns:mc="http://schemas.openxmlformats.org/markup-compatibility/2006">
              <mc:Choice xmlns:v="urn:schemas-microsoft-com:vml" Requires="v">
                <p:oleObj spid="_x0000_s44045" name="Equation" r:id="rId7" imgW="2534400" imgH="451200" progId="">
                  <p:embed/>
                </p:oleObj>
              </mc:Choice>
              <mc:Fallback>
                <p:oleObj name="Equation" r:id="rId7" imgW="2534400" imgH="4512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86799" y="4821097"/>
                        <a:ext cx="2514600" cy="44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3820"/>
            <a:ext cx="8127000" cy="814838"/>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dirty="0">
                <a:latin typeface="黑体" panose="02010609060101010101" pitchFamily="49" charset="-122"/>
                <a:ea typeface="黑体" panose="02010609060101010101" pitchFamily="49" charset="-122"/>
                <a:sym typeface="+mn-ea"/>
              </a:rPr>
              <a:t>A组    2017—2019年高考模拟·考点基础题组</a:t>
            </a:r>
          </a:p>
          <a:p>
            <a:pPr marL="0" indent="0" eaLnBrk="0" latinLnBrk="1" hangingPunct="0">
              <a:lnSpc>
                <a:spcPct val="150000"/>
              </a:lnSpc>
              <a:spcBef>
                <a:spcPts val="0"/>
              </a:spcBef>
              <a:buNone/>
            </a:pPr>
            <a:r>
              <a:rPr lang="zh-CN" altLang="en-US" b="1" dirty="0">
                <a:solidFill>
                  <a:srgbClr val="7030A0"/>
                </a:solidFill>
                <a:latin typeface="黑体" panose="02010609060101010101" pitchFamily="49" charset="-122"/>
                <a:ea typeface="黑体" panose="02010609060101010101" pitchFamily="49" charset="-122"/>
              </a:rPr>
              <a:t>考点　核外电子排布、晶体结构　分子结构与性质</a:t>
            </a:r>
          </a:p>
        </p:txBody>
      </p:sp>
      <p:grpSp>
        <p:nvGrpSpPr>
          <p:cNvPr id="3" name="组合 7"/>
          <p:cNvGrpSpPr/>
          <p:nvPr/>
        </p:nvGrpSpPr>
        <p:grpSpPr>
          <a:xfrm>
            <a:off x="3295650"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2"/>
          <p:cNvSpPr txBox="1"/>
          <p:nvPr/>
        </p:nvSpPr>
        <p:spPr>
          <a:xfrm>
            <a:off x="540000" y="2262192"/>
            <a:ext cx="8127000" cy="470250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.(2019苏锡常镇一模,21A)高温炼铜的反应之一为2CuFeS</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2</a:t>
            </a:r>
            <a:r>
              <a:rPr lang="zh-CN" altLang="en-US" sz="2131" kern="0" spc="793"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Cu</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S+2FeS+SO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226"/>
              </a:spcBef>
              <a:buNone/>
            </a:pPr>
            <a:r>
              <a:rPr lang="zh-CN" altLang="en-US" sz="1530" kern="0" dirty="0">
                <a:solidFill>
                  <a:srgbClr val="000000"/>
                </a:solidFill>
                <a:latin typeface="Times New Roman" pitchFamily="65" charset="-122"/>
                <a:ea typeface="宋体" pitchFamily="65" charset="-122"/>
              </a:rPr>
              <a:t>(1)Cu</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(2)Cu、Zn的第二电离能:</a:t>
            </a:r>
            <a:r>
              <a:rPr lang="zh-CN" altLang="en-US" sz="1530" i="1" kern="0" dirty="0">
                <a:solidFill>
                  <a:srgbClr val="000000"/>
                </a:solidFill>
                <a:latin typeface="Times New Roman" pitchFamily="65" charset="-122"/>
                <a:ea typeface="宋体" pitchFamily="65" charset="-122"/>
              </a:rPr>
              <a:t>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(Cu)</a:t>
            </a:r>
            <a:r>
              <a:rPr lang="zh-CN" altLang="en-US" sz="1530" u="sng" kern="0" dirty="0">
                <a:solidFill>
                  <a:srgbClr val="000000"/>
                </a:solidFill>
                <a:latin typeface="Times New Roman" pitchFamily="65" charset="-122"/>
                <a:ea typeface="宋体" pitchFamily="65" charset="-122"/>
              </a:rPr>
              <a:t>　    </a:t>
            </a:r>
            <a:r>
              <a:rPr lang="zh-CN" altLang="en-US" sz="1530" i="1" kern="0" dirty="0">
                <a:solidFill>
                  <a:srgbClr val="000000"/>
                </a:solidFill>
                <a:latin typeface="Times New Roman" pitchFamily="65" charset="-122"/>
                <a:ea typeface="宋体" pitchFamily="65" charset="-122"/>
              </a:rPr>
              <a:t>I</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(Zn)(选填“&gt;”“&lt;”或“=”)。</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分子中S原子的轨道杂化类型为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,分子的空间构型为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,与SO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互为等电</a:t>
            </a:r>
            <a:br>
              <a:rPr dirty="0"/>
            </a:br>
            <a:r>
              <a:rPr lang="zh-CN" altLang="en-US" sz="1530" kern="0" dirty="0">
                <a:solidFill>
                  <a:srgbClr val="000000"/>
                </a:solidFill>
                <a:latin typeface="Times New Roman" pitchFamily="65" charset="-122"/>
                <a:ea typeface="宋体" pitchFamily="65" charset="-122"/>
              </a:rPr>
              <a:t>子体的分子有</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(写一种)。</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(4)[Cu(CH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CN)</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是非常稳定的配离子,配体中σ键和π键个数之比为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能与CN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结合,其结构如图所示。该离子可形成铁蓝钾盐,该钾盐的化学式为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7420" kern="0" spc="1087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7" name="图片 3" descr="textimage95.jpeg"/>
          <p:cNvPicPr>
            <a:picLocks noChangeAspect="1"/>
          </p:cNvPicPr>
          <p:nvPr/>
        </p:nvPicPr>
        <p:blipFill>
          <a:blip r:embed="rId5" cstate="print"/>
          <a:stretch>
            <a:fillRect/>
          </a:stretch>
        </p:blipFill>
        <p:spPr>
          <a:xfrm>
            <a:off x="5671666" y="2305495"/>
            <a:ext cx="371474" cy="466724"/>
          </a:xfrm>
          <a:prstGeom prst="rect">
            <a:avLst/>
          </a:prstGeom>
        </p:spPr>
      </p:pic>
      <p:pic>
        <p:nvPicPr>
          <p:cNvPr id="8" name="图片 4" descr="textimage96.jpeg"/>
          <p:cNvPicPr>
            <a:picLocks noChangeAspect="1"/>
          </p:cNvPicPr>
          <p:nvPr/>
        </p:nvPicPr>
        <p:blipFill>
          <a:blip r:embed="rId6"/>
          <a:stretch>
            <a:fillRect/>
          </a:stretch>
        </p:blipFill>
        <p:spPr>
          <a:xfrm>
            <a:off x="2357422" y="5063343"/>
            <a:ext cx="1765254" cy="1526510"/>
          </a:xfrm>
          <a:prstGeom prst="rect">
            <a:avLst/>
          </a:prstGeom>
        </p:spPr>
      </p:pic>
    </p:spTree>
    <p:custDataLst>
      <p:custData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8694" kern="0" spc="23405" dirty="0">
                <a:solidFill>
                  <a:srgbClr val="000000"/>
                </a:solidFill>
                <a:latin typeface="Times New Roman" pitchFamily="65" charset="-122"/>
                <a:ea typeface="宋体" pitchFamily="65" charset="-122"/>
              </a:rPr>
              <a:t> </a:t>
            </a:r>
            <a:endParaRPr lang="zh-CN" altLang="en-US" dirty="0"/>
          </a:p>
          <a:p>
            <a:pPr marL="0" indent="0" algn="ctr" eaLnBrk="0" latinLnBrk="1" hangingPunct="0">
              <a:lnSpc>
                <a:spcPct val="150000"/>
              </a:lnSpc>
              <a:spcBef>
                <a:spcPts val="2572"/>
              </a:spcBef>
              <a:buNone/>
            </a:pPr>
            <a:r>
              <a:rPr lang="zh-CN" altLang="en-US" sz="1530" kern="0" dirty="0">
                <a:solidFill>
                  <a:srgbClr val="000000"/>
                </a:solidFill>
                <a:latin typeface="Times New Roman" pitchFamily="65" charset="-122"/>
                <a:ea typeface="宋体" pitchFamily="65" charset="-122"/>
              </a:rPr>
              <a:t>图1　Fe</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N</a:t>
            </a:r>
            <a:r>
              <a:rPr lang="zh-CN" altLang="en-US" sz="1152" i="1" kern="0" baseline="-1500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晶胞结构示意图</a:t>
            </a:r>
            <a:endParaRPr lang="zh-CN" altLang="en-US" dirty="0"/>
          </a:p>
          <a:p>
            <a:pPr marL="0" indent="0" eaLnBrk="0" latinLnBrk="1" hangingPunct="0">
              <a:lnSpc>
                <a:spcPct val="150000"/>
              </a:lnSpc>
              <a:spcBef>
                <a:spcPts val="0"/>
              </a:spcBef>
              <a:buNone/>
            </a:pPr>
            <a:r>
              <a:rPr lang="zh-CN" altLang="en-US" sz="8335" kern="0" spc="20314" dirty="0">
                <a:solidFill>
                  <a:srgbClr val="000000"/>
                </a:solidFill>
                <a:latin typeface="Times New Roman" pitchFamily="65" charset="-122"/>
                <a:ea typeface="宋体" pitchFamily="65" charset="-122"/>
              </a:rPr>
              <a:t> </a:t>
            </a:r>
            <a:endParaRPr lang="zh-CN" altLang="en-US" dirty="0"/>
          </a:p>
          <a:p>
            <a:pPr marL="0" indent="0" algn="ctr" eaLnBrk="0" latinLnBrk="1" hangingPunct="0">
              <a:lnSpc>
                <a:spcPct val="150000"/>
              </a:lnSpc>
              <a:spcBef>
                <a:spcPts val="2436"/>
              </a:spcBef>
              <a:buNone/>
            </a:pPr>
            <a:r>
              <a:rPr lang="zh-CN" altLang="en-US" sz="1530" kern="0" dirty="0">
                <a:solidFill>
                  <a:srgbClr val="000000"/>
                </a:solidFill>
                <a:latin typeface="Times New Roman" pitchFamily="65" charset="-122"/>
                <a:ea typeface="宋体" pitchFamily="65" charset="-122"/>
              </a:rPr>
              <a:t>图2　转化过程的能量变化</a:t>
            </a:r>
            <a:endParaRPr lang="zh-CN" altLang="en-US" dirty="0"/>
          </a:p>
        </p:txBody>
      </p:sp>
      <p:pic>
        <p:nvPicPr>
          <p:cNvPr id="3" name="图片 3" descr="textimage9.jpeg"/>
          <p:cNvPicPr>
            <a:picLocks noChangeAspect="1"/>
          </p:cNvPicPr>
          <p:nvPr/>
        </p:nvPicPr>
        <p:blipFill>
          <a:blip r:embed="rId4"/>
          <a:stretch>
            <a:fillRect/>
          </a:stretch>
        </p:blipFill>
        <p:spPr>
          <a:xfrm>
            <a:off x="3203848" y="1080000"/>
            <a:ext cx="3297255" cy="1925966"/>
          </a:xfrm>
          <a:prstGeom prst="rect">
            <a:avLst/>
          </a:prstGeom>
        </p:spPr>
      </p:pic>
      <p:pic>
        <p:nvPicPr>
          <p:cNvPr id="4" name="图片 4" descr="textimage10.jpeg"/>
          <p:cNvPicPr>
            <a:picLocks noChangeAspect="1"/>
          </p:cNvPicPr>
          <p:nvPr/>
        </p:nvPicPr>
        <p:blipFill>
          <a:blip r:embed="rId5"/>
          <a:stretch>
            <a:fillRect/>
          </a:stretch>
        </p:blipFill>
        <p:spPr>
          <a:xfrm>
            <a:off x="2771800" y="3996333"/>
            <a:ext cx="3222641" cy="2016259"/>
          </a:xfrm>
          <a:prstGeom prst="rect">
            <a:avLst/>
          </a:prstGeom>
        </p:spPr>
      </p:pic>
    </p:spTree>
    <p:custDataLst>
      <p:custData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　(2)&gt;　(3)sp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V形　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(4)5∶2　(5)KFe[Fe(CN)</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endParaRPr lang="zh-CN" altLang="en-US" dirty="0"/>
          </a:p>
        </p:txBody>
      </p:sp>
      <p:sp>
        <p:nvSpPr>
          <p:cNvPr id="3" name="TextBox 2"/>
          <p:cNvSpPr txBox="1"/>
          <p:nvPr/>
        </p:nvSpPr>
        <p:spPr>
          <a:xfrm>
            <a:off x="540000" y="1486417"/>
            <a:ext cx="8127000" cy="48213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a:t>
            </a:r>
            <a:r>
              <a:rPr lang="zh-CN" altLang="en-US" sz="1152" kern="0" baseline="-15000" dirty="0">
                <a:solidFill>
                  <a:srgbClr val="000000"/>
                </a:solidFill>
                <a:latin typeface="Times New Roman" pitchFamily="65" charset="-122"/>
                <a:ea typeface="宋体" pitchFamily="65" charset="-122"/>
              </a:rPr>
              <a:t>29</a:t>
            </a:r>
            <a:r>
              <a:rPr lang="zh-CN" altLang="en-US" sz="1530" kern="0" dirty="0">
                <a:solidFill>
                  <a:srgbClr val="000000"/>
                </a:solidFill>
                <a:latin typeface="Times New Roman" pitchFamily="65" charset="-122"/>
                <a:ea typeface="宋体" pitchFamily="65" charset="-122"/>
              </a:rPr>
              <a:t>Cu基态核外电子排布式为1s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,Cu</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基态的3d能级上有10个电子,核</a:t>
            </a:r>
            <a:br>
              <a:rPr dirty="0"/>
            </a:br>
            <a:r>
              <a:rPr lang="zh-CN" altLang="en-US" sz="1530" kern="0" dirty="0">
                <a:solidFill>
                  <a:srgbClr val="000000"/>
                </a:solidFill>
                <a:latin typeface="Times New Roman" pitchFamily="65" charset="-122"/>
                <a:ea typeface="宋体" pitchFamily="65" charset="-122"/>
              </a:rPr>
              <a:t>外电子排布式应为1s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或者[Ar]3d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(2)Cu的价电子排布式为3d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,Zn的价电子排布式为3d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,铜次外层已经达到饱和,失去1个</a:t>
            </a:r>
            <a:br>
              <a:rPr dirty="0"/>
            </a:br>
            <a:r>
              <a:rPr lang="zh-CN" altLang="en-US" sz="1530" kern="0" dirty="0">
                <a:solidFill>
                  <a:srgbClr val="000000"/>
                </a:solidFill>
                <a:latin typeface="Times New Roman" pitchFamily="65" charset="-122"/>
                <a:ea typeface="宋体" pitchFamily="65" charset="-122"/>
              </a:rPr>
              <a:t>电子后再失去一个电子比较困难,Zn失去一个电子变为3d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,再失去一个电子比Cu</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容易。</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分子中S原子价层电子对数为2+</a:t>
            </a:r>
            <a:r>
              <a:rPr lang="zh-CN" altLang="en-US" sz="2000" kern="0" spc="2874"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=3,且含有1个孤电子对,则S原子的轨道杂化类</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型为sp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;分子的空间构型为V形;SO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分子中有3个原子,价电子总数是18,与之互为等电子体的</a:t>
            </a:r>
            <a:br>
              <a:rPr dirty="0"/>
            </a:br>
            <a:r>
              <a:rPr lang="zh-CN" altLang="en-US" sz="1530" kern="0" dirty="0">
                <a:solidFill>
                  <a:srgbClr val="000000"/>
                </a:solidFill>
                <a:latin typeface="Times New Roman" pitchFamily="65" charset="-122"/>
                <a:ea typeface="宋体" pitchFamily="65" charset="-122"/>
              </a:rPr>
              <a:t>分子有O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等。</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(4)[Cu(CH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CN)</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中配位体是CH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CN,其结构式为</a:t>
            </a:r>
            <a:r>
              <a:rPr lang="zh-CN" altLang="en-US" sz="3926" kern="0" spc="664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,其σ键和π键之比为5∶2。</a:t>
            </a:r>
            <a:endParaRPr lang="zh-CN" altLang="en-US" dirty="0"/>
          </a:p>
          <a:p>
            <a:pPr marL="0" indent="0" eaLnBrk="0" latinLnBrk="1" hangingPunct="0">
              <a:lnSpc>
                <a:spcPct val="150000"/>
              </a:lnSpc>
              <a:spcBef>
                <a:spcPts val="770"/>
              </a:spcBef>
              <a:buNone/>
            </a:pPr>
            <a:r>
              <a:rPr lang="zh-CN" altLang="en-US" sz="1530" kern="0" dirty="0">
                <a:solidFill>
                  <a:srgbClr val="000000"/>
                </a:solidFill>
                <a:latin typeface="Times New Roman" pitchFamily="65" charset="-122"/>
                <a:ea typeface="宋体" pitchFamily="65" charset="-122"/>
              </a:rPr>
              <a:t>(5)根据均摊法确定该离子的化学式:晶胞中Fe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处于顶点,含Fe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数目为4</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个,Fe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数</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目为4</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个,CN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(位于晶胞的棱上)数目为12</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=3个,Fe</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个数比为</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1∶1∶6,结合电荷守恒可知该离子形成铁蓝钾盐的化学式为KFe(Ⅱ)Fe(Ⅲ)(CN)</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或KFe[Fe(CN)</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4" name="图片 3" descr="textimage97.jpeg"/>
          <p:cNvPicPr>
            <a:picLocks noChangeAspect="1"/>
          </p:cNvPicPr>
          <p:nvPr/>
        </p:nvPicPr>
        <p:blipFill>
          <a:blip r:embed="rId5" cstate="print"/>
          <a:stretch>
            <a:fillRect/>
          </a:stretch>
        </p:blipFill>
        <p:spPr>
          <a:xfrm>
            <a:off x="4525911" y="4156897"/>
            <a:ext cx="1343025" cy="990600"/>
          </a:xfrm>
          <a:prstGeom prst="rect">
            <a:avLst/>
          </a:prstGeom>
        </p:spPr>
      </p:pic>
      <p:graphicFrame>
        <p:nvGraphicFramePr>
          <p:cNvPr id="5" name="对象 4"/>
          <p:cNvGraphicFramePr>
            <a:graphicFrameLocks noChangeAspect="1"/>
          </p:cNvGraphicFramePr>
          <p:nvPr/>
        </p:nvGraphicFramePr>
        <p:xfrm>
          <a:off x="3711529" y="2963294"/>
          <a:ext cx="619125" cy="428625"/>
        </p:xfrm>
        <a:graphic>
          <a:graphicData uri="http://schemas.openxmlformats.org/presentationml/2006/ole">
            <mc:AlternateContent xmlns:mc="http://schemas.openxmlformats.org/markup-compatibility/2006">
              <mc:Choice xmlns:v="urn:schemas-microsoft-com:vml" Requires="v">
                <p:oleObj spid="_x0000_s235561" name="Equation" r:id="rId6" imgW="624000" imgH="432000" progId="">
                  <p:embed/>
                </p:oleObj>
              </mc:Choice>
              <mc:Fallback>
                <p:oleObj name="Equation" r:id="rId6" imgW="624000" imgH="432000" progId="">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11529" y="2963294"/>
                        <a:ext cx="619125"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7026078" y="5144333"/>
          <a:ext cx="152399" cy="428624"/>
        </p:xfrm>
        <a:graphic>
          <a:graphicData uri="http://schemas.openxmlformats.org/presentationml/2006/ole">
            <mc:AlternateContent xmlns:mc="http://schemas.openxmlformats.org/markup-compatibility/2006">
              <mc:Choice xmlns:v="urn:schemas-microsoft-com:vml" Requires="v">
                <p:oleObj spid="_x0000_s235562" name="Equation" r:id="rId8" imgW="153600" imgH="432000" progId="">
                  <p:embed/>
                </p:oleObj>
              </mc:Choice>
              <mc:Fallback>
                <p:oleObj name="Equation" r:id="rId8" imgW="153600" imgH="432000" progId="">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26078" y="5144333"/>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7288112" y="5144333"/>
          <a:ext cx="152399" cy="428624"/>
        </p:xfrm>
        <a:graphic>
          <a:graphicData uri="http://schemas.openxmlformats.org/presentationml/2006/ole">
            <mc:AlternateContent xmlns:mc="http://schemas.openxmlformats.org/markup-compatibility/2006">
              <mc:Choice xmlns:v="urn:schemas-microsoft-com:vml" Requires="v">
                <p:oleObj spid="_x0000_s235563" name="Equation" r:id="rId10" imgW="153600" imgH="432000" progId="">
                  <p:embed/>
                </p:oleObj>
              </mc:Choice>
              <mc:Fallback>
                <p:oleObj name="Equation" r:id="rId10" imgW="153600" imgH="432000" progId="">
                  <p:embed/>
                  <p:pic>
                    <p:nvPicPr>
                      <p:cNvPr id="0"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88112" y="5144333"/>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1137742" y="5612170"/>
          <a:ext cx="152399" cy="428625"/>
        </p:xfrm>
        <a:graphic>
          <a:graphicData uri="http://schemas.openxmlformats.org/presentationml/2006/ole">
            <mc:AlternateContent xmlns:mc="http://schemas.openxmlformats.org/markup-compatibility/2006">
              <mc:Choice xmlns:v="urn:schemas-microsoft-com:vml" Requires="v">
                <p:oleObj spid="_x0000_s235564" name="Equation" r:id="rId12" imgW="153600" imgH="432000" progId="">
                  <p:embed/>
                </p:oleObj>
              </mc:Choice>
              <mc:Fallback>
                <p:oleObj name="Equation" r:id="rId12" imgW="153600" imgH="432000" progId="">
                  <p:embed/>
                  <p:pic>
                    <p:nvPicPr>
                      <p:cNvPr id="0"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37742" y="5612170"/>
                        <a:ext cx="152399"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1399776" y="5612170"/>
          <a:ext cx="152400" cy="428625"/>
        </p:xfrm>
        <a:graphic>
          <a:graphicData uri="http://schemas.openxmlformats.org/presentationml/2006/ole">
            <mc:AlternateContent xmlns:mc="http://schemas.openxmlformats.org/markup-compatibility/2006">
              <mc:Choice xmlns:v="urn:schemas-microsoft-com:vml" Requires="v">
                <p:oleObj spid="_x0000_s235565" name="Equation" r:id="rId14" imgW="153600" imgH="432000" progId="">
                  <p:embed/>
                </p:oleObj>
              </mc:Choice>
              <mc:Fallback>
                <p:oleObj name="Equation" r:id="rId14" imgW="153600" imgH="432000" progId="">
                  <p:embed/>
                  <p:pic>
                    <p:nvPicPr>
                      <p:cNvPr id="0" name="Picture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399776" y="5612170"/>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nvGraphicFramePr>
        <p:xfrm>
          <a:off x="4525813" y="5612170"/>
          <a:ext cx="152399" cy="428624"/>
        </p:xfrm>
        <a:graphic>
          <a:graphicData uri="http://schemas.openxmlformats.org/presentationml/2006/ole">
            <mc:AlternateContent xmlns:mc="http://schemas.openxmlformats.org/markup-compatibility/2006">
              <mc:Choice xmlns:v="urn:schemas-microsoft-com:vml" Requires="v">
                <p:oleObj spid="_x0000_s235566" name="Equation" r:id="rId16" imgW="153600" imgH="432000" progId="">
                  <p:embed/>
                </p:oleObj>
              </mc:Choice>
              <mc:Fallback>
                <p:oleObj name="Equation" r:id="rId16" imgW="153600" imgH="432000" progId="">
                  <p:embed/>
                  <p:pic>
                    <p:nvPicPr>
                      <p:cNvPr id="0" name="Picture 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525813" y="5612170"/>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nvGraphicFramePr>
        <p:xfrm>
          <a:off x="7192503" y="5612170"/>
          <a:ext cx="152399" cy="428624"/>
        </p:xfrm>
        <a:graphic>
          <a:graphicData uri="http://schemas.openxmlformats.org/presentationml/2006/ole">
            <mc:AlternateContent xmlns:mc="http://schemas.openxmlformats.org/markup-compatibility/2006">
              <mc:Choice xmlns:v="urn:schemas-microsoft-com:vml" Requires="v">
                <p:oleObj spid="_x0000_s235567" name="Equation" r:id="rId18" imgW="153600" imgH="432000" progId="">
                  <p:embed/>
                </p:oleObj>
              </mc:Choice>
              <mc:Fallback>
                <p:oleObj name="Equation" r:id="rId18" imgW="153600" imgH="432000" progId="">
                  <p:embed/>
                  <p:pic>
                    <p:nvPicPr>
                      <p:cNvPr id="0" name="Picture 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192503" y="5612170"/>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nvGraphicFramePr>
        <p:xfrm>
          <a:off x="7539303" y="5612170"/>
          <a:ext cx="152399" cy="428624"/>
        </p:xfrm>
        <a:graphic>
          <a:graphicData uri="http://schemas.openxmlformats.org/presentationml/2006/ole">
            <mc:AlternateContent xmlns:mc="http://schemas.openxmlformats.org/markup-compatibility/2006">
              <mc:Choice xmlns:v="urn:schemas-microsoft-com:vml" Requires="v">
                <p:oleObj spid="_x0000_s235568" name="Equation" r:id="rId20" imgW="153600" imgH="432000" progId="">
                  <p:embed/>
                </p:oleObj>
              </mc:Choice>
              <mc:Fallback>
                <p:oleObj name="Equation" r:id="rId20" imgW="153600" imgH="432000" progId="">
                  <p:embed/>
                  <p:pic>
                    <p:nvPicPr>
                      <p:cNvPr id="0" name="Picture 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539303" y="5612170"/>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31983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(2019启东、海门、通州联考,21A)Fe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可以与SCN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、F</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、苯酚等粒子形成多种配合物。</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(1)Fe原子的价电子排布式为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中C原子的杂化方式为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(3)与SCN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互为等电子体一种分子为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(4)1 mol苯酚分子中含有的σ键数为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(5)N、F、S的基态原子,第一电离能由大到小的顺序是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(6)F</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不仅可与Fe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形成[FeF</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,还可以与Mg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、K</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形成一种立方晶系的离子晶体(如图)。该晶</a:t>
            </a:r>
            <a:br>
              <a:rPr dirty="0"/>
            </a:br>
            <a:r>
              <a:rPr lang="zh-CN" altLang="en-US" sz="1530" kern="0" dirty="0">
                <a:solidFill>
                  <a:srgbClr val="000000"/>
                </a:solidFill>
                <a:latin typeface="Times New Roman" pitchFamily="65" charset="-122"/>
                <a:ea typeface="宋体" pitchFamily="65" charset="-122"/>
              </a:rPr>
              <a:t>体的化学式为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7355" kern="0" spc="1791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98.jpeg"/>
          <p:cNvPicPr>
            <a:picLocks noChangeAspect="1"/>
          </p:cNvPicPr>
          <p:nvPr/>
        </p:nvPicPr>
        <p:blipFill>
          <a:blip r:embed="rId4"/>
          <a:stretch>
            <a:fillRect/>
          </a:stretch>
        </p:blipFill>
        <p:spPr>
          <a:xfrm>
            <a:off x="571472" y="4063211"/>
            <a:ext cx="3209925" cy="1990725"/>
          </a:xfrm>
          <a:prstGeom prst="rect">
            <a:avLst/>
          </a:prstGeom>
        </p:spPr>
      </p:pic>
    </p:spTree>
    <p:custDataLst>
      <p:custData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7706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(1)3d</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(2)sp　(3)N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　(4)13 mol或13</a:t>
            </a:r>
            <a:r>
              <a:rPr lang="zh-CN" altLang="en-US" sz="1530" i="1"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A</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(5)F&gt;N&gt;S　(6)KMgF</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540000" y="1540670"/>
            <a:ext cx="8127000" cy="40732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(1)Fe的原子序数为26,其核外电子排布式为1s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,其价电子排布式为3d</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的电子式为                             </a:t>
            </a:r>
            <a:r>
              <a:rPr lang="en-US" altLang="zh-CN" sz="1530" kern="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C原子形成一个单键和一个叁键,杂化方式为sp杂化。</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(3)采用“价电子数相等代换”规则,欲代换成电中性分子,“N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”可以换成“O”或者“S”,</a:t>
            </a:r>
            <a:br>
              <a:rPr dirty="0"/>
            </a:br>
            <a:r>
              <a:rPr lang="zh-CN" altLang="en-US" sz="1530" kern="0" dirty="0">
                <a:solidFill>
                  <a:srgbClr val="000000"/>
                </a:solidFill>
                <a:latin typeface="Times New Roman" pitchFamily="65" charset="-122"/>
                <a:ea typeface="宋体" pitchFamily="65" charset="-122"/>
              </a:rPr>
              <a:t>可得等电子体:CS</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、COS,“C</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”换成“N”同时“S”换成“O”可得等电子体:N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(4)苯酚分子的结构式如图1所示,可知1 mol苯酚分子中含有的σ键数为13 mol或13</a:t>
            </a:r>
            <a:r>
              <a:rPr lang="zh-CN" altLang="en-US" sz="1530" i="1"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0980" kern="0" spc="38369" dirty="0">
                <a:solidFill>
                  <a:srgbClr val="000000"/>
                </a:solidFill>
                <a:latin typeface="Times New Roman" pitchFamily="65" charset="-122"/>
                <a:ea typeface="宋体" pitchFamily="65" charset="-122"/>
              </a:rPr>
              <a:t> </a:t>
            </a:r>
            <a:endParaRPr lang="zh-CN" altLang="en-US" dirty="0"/>
          </a:p>
        </p:txBody>
      </p:sp>
      <p:pic>
        <p:nvPicPr>
          <p:cNvPr id="4" name="图片 3" descr="textimage99.jpeg"/>
          <p:cNvPicPr>
            <a:picLocks noChangeAspect="1"/>
          </p:cNvPicPr>
          <p:nvPr/>
        </p:nvPicPr>
        <p:blipFill>
          <a:blip r:embed="rId4"/>
          <a:stretch>
            <a:fillRect/>
          </a:stretch>
        </p:blipFill>
        <p:spPr>
          <a:xfrm>
            <a:off x="1835696" y="3666601"/>
            <a:ext cx="4755730" cy="2312817"/>
          </a:xfrm>
          <a:prstGeom prst="rect">
            <a:avLst/>
          </a:prstGeom>
        </p:spPr>
      </p:pic>
      <p:sp>
        <p:nvSpPr>
          <p:cNvPr id="7" name="矩形 6">
            <a:extLst>
              <a:ext uri="{FF2B5EF4-FFF2-40B4-BE49-F238E27FC236}">
                <a16:creationId xmlns:a16="http://schemas.microsoft.com/office/drawing/2014/main" id="{7FFB2F48-6AB1-4AF2-99A2-BB10C4EBD6BA}"/>
              </a:ext>
            </a:extLst>
          </p:cNvPr>
          <p:cNvSpPr/>
          <p:nvPr/>
        </p:nvSpPr>
        <p:spPr>
          <a:xfrm>
            <a:off x="2374289" y="6046350"/>
            <a:ext cx="2954655" cy="455253"/>
          </a:xfrm>
          <a:prstGeom prst="rect">
            <a:avLst/>
          </a:prstGeom>
        </p:spPr>
        <p:txBody>
          <a:bodyPr wrap="none">
            <a:spAutoFit/>
          </a:bodyPr>
          <a:lstStyle/>
          <a:p>
            <a:pPr eaLnBrk="0" latinLnBrk="1" hangingPunct="0">
              <a:lnSpc>
                <a:spcPct val="150000"/>
              </a:lnSpc>
              <a:spcBef>
                <a:spcPts val="3436"/>
              </a:spcBef>
            </a:pPr>
            <a:r>
              <a:rPr lang="zh-CN" altLang="en-US" kern="0" dirty="0">
                <a:solidFill>
                  <a:srgbClr val="000000"/>
                </a:solidFill>
                <a:latin typeface="Times New Roman" pitchFamily="65" charset="-122"/>
                <a:ea typeface="宋体" pitchFamily="65" charset="-122"/>
              </a:rPr>
              <a:t>图1　　　　　    　　　图2</a:t>
            </a:r>
            <a:endParaRPr lang="zh-CN" altLang="en-US" dirty="0"/>
          </a:p>
        </p:txBody>
      </p:sp>
      <p:pic>
        <p:nvPicPr>
          <p:cNvPr id="9" name="图片 8">
            <a:extLst>
              <a:ext uri="{FF2B5EF4-FFF2-40B4-BE49-F238E27FC236}">
                <a16:creationId xmlns:a16="http://schemas.microsoft.com/office/drawing/2014/main" id="{95766CEB-B23B-4A8A-B348-0A4176F43547}"/>
              </a:ext>
            </a:extLst>
          </p:cNvPr>
          <p:cNvPicPr>
            <a:picLocks noChangeAspect="1"/>
          </p:cNvPicPr>
          <p:nvPr/>
        </p:nvPicPr>
        <p:blipFill>
          <a:blip r:embed="rId5"/>
          <a:stretch>
            <a:fillRect/>
          </a:stretch>
        </p:blipFill>
        <p:spPr>
          <a:xfrm>
            <a:off x="2123728" y="1908101"/>
            <a:ext cx="1263569" cy="354192"/>
          </a:xfrm>
          <a:prstGeom prst="rect">
            <a:avLst/>
          </a:prstGeom>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8296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(5)记住第二周期主族元素第一电离能的图示,如图2所示,可得第一电离能由大到小的顺序:F&gt;</a:t>
            </a:r>
            <a:br>
              <a:rPr dirty="0"/>
            </a:br>
            <a:r>
              <a:rPr lang="zh-CN" altLang="en-US" sz="1530" kern="0" dirty="0">
                <a:solidFill>
                  <a:srgbClr val="000000"/>
                </a:solidFill>
                <a:latin typeface="Times New Roman" pitchFamily="65" charset="-122"/>
                <a:ea typeface="宋体" pitchFamily="65" charset="-122"/>
              </a:rPr>
              <a:t>N&gt;O,第三周期元素的第一电离能均小于同主族第二周期元素的第一电离能,由此可知第一电</a:t>
            </a:r>
            <a:br>
              <a:rPr dirty="0"/>
            </a:br>
            <a:r>
              <a:rPr lang="zh-CN" altLang="en-US" sz="1530" kern="0" dirty="0">
                <a:solidFill>
                  <a:srgbClr val="000000"/>
                </a:solidFill>
                <a:latin typeface="Times New Roman" pitchFamily="65" charset="-122"/>
                <a:ea typeface="宋体" pitchFamily="65" charset="-122"/>
              </a:rPr>
              <a:t>离能O&gt;S,故可得:F&gt;N&gt;S。</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(6)该晶胞中含有的Mg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个数为:8</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=1,K</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个数为1、F</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个数为12</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=3,可得该晶体的化学式为:</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KMgF</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571567359"/>
              </p:ext>
            </p:extLst>
          </p:nvPr>
        </p:nvGraphicFramePr>
        <p:xfrm>
          <a:off x="3299703" y="2128252"/>
          <a:ext cx="152400" cy="428625"/>
        </p:xfrm>
        <a:graphic>
          <a:graphicData uri="http://schemas.openxmlformats.org/presentationml/2006/ole">
            <mc:AlternateContent xmlns:mc="http://schemas.openxmlformats.org/markup-compatibility/2006">
              <mc:Choice xmlns:v="urn:schemas-microsoft-com:vml" Requires="v">
                <p:oleObj spid="_x0000_s47116" name="Equation" r:id="rId5" imgW="153600" imgH="432000" progId="">
                  <p:embed/>
                </p:oleObj>
              </mc:Choice>
              <mc:Fallback>
                <p:oleObj name="Equation" r:id="rId5" imgW="153600" imgH="4320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99703" y="2128252"/>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479891150"/>
              </p:ext>
            </p:extLst>
          </p:nvPr>
        </p:nvGraphicFramePr>
        <p:xfrm>
          <a:off x="5831516" y="2128253"/>
          <a:ext cx="152399" cy="428624"/>
        </p:xfrm>
        <a:graphic>
          <a:graphicData uri="http://schemas.openxmlformats.org/presentationml/2006/ole">
            <mc:AlternateContent xmlns:mc="http://schemas.openxmlformats.org/markup-compatibility/2006">
              <mc:Choice xmlns:v="urn:schemas-microsoft-com:vml" Requires="v">
                <p:oleObj spid="_x0000_s47117" name="Equation" r:id="rId7" imgW="153600" imgH="432000" progId="">
                  <p:embed/>
                </p:oleObj>
              </mc:Choice>
              <mc:Fallback>
                <p:oleObj name="Equation" r:id="rId7" imgW="153600" imgH="4320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31516" y="2128253"/>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.(2019南通一模,21A)室温下,[Cu(NH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](NO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与液氨混合并加入Cu可制得一种黑绿色晶</a:t>
            </a:r>
            <a:br>
              <a:rPr dirty="0"/>
            </a:br>
            <a:r>
              <a:rPr lang="zh-CN" altLang="en-US" sz="1530" kern="0" dirty="0">
                <a:solidFill>
                  <a:srgbClr val="000000"/>
                </a:solidFill>
                <a:latin typeface="Times New Roman" pitchFamily="65" charset="-122"/>
                <a:ea typeface="宋体" pitchFamily="65" charset="-122"/>
              </a:rPr>
              <a:t>体。</a:t>
            </a:r>
            <a:endParaRPr lang="zh-CN" altLang="en-US" dirty="0"/>
          </a:p>
        </p:txBody>
      </p:sp>
      <p:sp>
        <p:nvSpPr>
          <p:cNvPr id="3" name="TextBox 3"/>
          <p:cNvSpPr txBox="1"/>
          <p:nvPr/>
        </p:nvSpPr>
        <p:spPr>
          <a:xfrm>
            <a:off x="540000" y="3659616"/>
            <a:ext cx="8127000" cy="264038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(1)基态Cu</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核外电子排布式是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(2)黑绿色晶体的晶胞如图所示,写出该晶体的化学式: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(3)不考虑空间构型,[Cu(NH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的结构可用示意图表示为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(用“→”标出其中的</a:t>
            </a:r>
            <a:br/>
            <a:r>
              <a:rPr lang="zh-CN" altLang="en-US" sz="1530" kern="0" dirty="0">
                <a:solidFill>
                  <a:srgbClr val="000000"/>
                </a:solidFill>
                <a:latin typeface="Times New Roman" pitchFamily="65" charset="-122"/>
                <a:ea typeface="宋体" pitchFamily="65" charset="-122"/>
              </a:rPr>
              <a:t>配位键)。</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中N原子轨道的杂化类型是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。与N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互为等电子体的一种分子为</a:t>
            </a:r>
            <a:r>
              <a:rPr lang="zh-CN" altLang="en-US" sz="1530" u="sng" kern="0" dirty="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(填化学式)。</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(5)液氨可作制冷剂,气化时吸收大量热量的原因是</a:t>
            </a:r>
            <a:r>
              <a:rPr lang="zh-CN" altLang="en-US" sz="1530" u="sng" kern="0" dirty="0">
                <a:solidFill>
                  <a:srgbClr val="000000"/>
                </a:solidFill>
                <a:latin typeface="Times New Roman" pitchFamily="65" charset="-122"/>
                <a:ea typeface="宋体" pitchFamily="65" charset="-122"/>
              </a:rPr>
              <a:t>　　　　　　　　　　　　　　　　　    </a:t>
            </a:r>
            <a:endParaRPr lang="zh-CN" altLang="en-US"/>
          </a:p>
        </p:txBody>
      </p:sp>
      <p:pic>
        <p:nvPicPr>
          <p:cNvPr id="4" name="图片 4" descr="textimage100.jpeg"/>
          <p:cNvPicPr>
            <a:picLocks noChangeAspect="1"/>
          </p:cNvPicPr>
          <p:nvPr/>
        </p:nvPicPr>
        <p:blipFill>
          <a:blip r:embed="rId5"/>
          <a:stretch>
            <a:fillRect/>
          </a:stretch>
        </p:blipFill>
        <p:spPr>
          <a:xfrm>
            <a:off x="3024000" y="1787616"/>
            <a:ext cx="2772000" cy="1872000"/>
          </a:xfrm>
          <a:prstGeom prst="rect">
            <a:avLst/>
          </a:prstGeom>
        </p:spPr>
      </p:pic>
      <p:graphicFrame>
        <p:nvGraphicFramePr>
          <p:cNvPr id="5" name="对象 5"/>
          <p:cNvGraphicFramePr>
            <a:graphicFrameLocks noChangeAspect="1"/>
          </p:cNvGraphicFramePr>
          <p:nvPr/>
        </p:nvGraphicFramePr>
        <p:xfrm>
          <a:off x="907062" y="5134784"/>
          <a:ext cx="228600" cy="257175"/>
        </p:xfrm>
        <a:graphic>
          <a:graphicData uri="http://schemas.openxmlformats.org/presentationml/2006/ole">
            <mc:AlternateContent xmlns:mc="http://schemas.openxmlformats.org/markup-compatibility/2006">
              <mc:Choice xmlns:v="urn:schemas-microsoft-com:vml" Requires="v">
                <p:oleObj spid="_x0000_s48140" name="Equation" r:id="rId6" imgW="230400" imgH="259200" progId="">
                  <p:embed/>
                </p:oleObj>
              </mc:Choice>
              <mc:Fallback>
                <p:oleObj name="Equation" r:id="rId6" imgW="230400" imgH="2592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7062" y="5134784"/>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6"/>
          <p:cNvGraphicFramePr>
            <a:graphicFrameLocks noChangeAspect="1"/>
          </p:cNvGraphicFramePr>
          <p:nvPr/>
        </p:nvGraphicFramePr>
        <p:xfrm>
          <a:off x="4721241" y="5134784"/>
          <a:ext cx="228599" cy="257174"/>
        </p:xfrm>
        <a:graphic>
          <a:graphicData uri="http://schemas.openxmlformats.org/presentationml/2006/ole">
            <mc:AlternateContent xmlns:mc="http://schemas.openxmlformats.org/markup-compatibility/2006">
              <mc:Choice xmlns:v="urn:schemas-microsoft-com:vml" Requires="v">
                <p:oleObj spid="_x0000_s48141" name="Equation" r:id="rId8" imgW="230400" imgH="259200" progId="">
                  <p:embed/>
                </p:oleObj>
              </mc:Choice>
              <mc:Fallback>
                <p:oleObj name="Equation" r:id="rId8" imgW="230400" imgH="2592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21241" y="5134784"/>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p:txBody>
      </p:sp>
      <p:sp>
        <p:nvSpPr>
          <p:cNvPr id="3" name="TextBox 2"/>
          <p:cNvSpPr txBox="1"/>
          <p:nvPr/>
        </p:nvSpPr>
        <p:spPr>
          <a:xfrm>
            <a:off x="540000" y="1515324"/>
            <a:ext cx="8127000" cy="1904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t>
            </a:r>
            <a:r>
              <a:rPr lang="zh-CN" altLang="en-US" sz="1530" kern="0" dirty="0">
                <a:solidFill>
                  <a:srgbClr val="000000"/>
                </a:solidFill>
                <a:latin typeface="Times New Roman" pitchFamily="65" charset="-122"/>
                <a:ea typeface="宋体" pitchFamily="65" charset="-122"/>
              </a:rPr>
              <a:t>(1)[Ar]3d</a:t>
            </a:r>
            <a:r>
              <a:rPr lang="zh-CN" altLang="en-US" sz="1152" kern="0" baseline="59000" dirty="0">
                <a:solidFill>
                  <a:srgbClr val="000000"/>
                </a:solidFill>
                <a:latin typeface="Times New Roman" pitchFamily="65" charset="-122"/>
                <a:ea typeface="宋体" pitchFamily="65" charset="-122"/>
              </a:rPr>
              <a:t>9</a:t>
            </a:r>
            <a:r>
              <a:rPr lang="zh-CN" altLang="en-US" sz="1530" kern="0" dirty="0">
                <a:solidFill>
                  <a:srgbClr val="000000"/>
                </a:solidFill>
                <a:latin typeface="Times New Roman" pitchFamily="65" charset="-122"/>
                <a:ea typeface="宋体" pitchFamily="65" charset="-122"/>
              </a:rPr>
              <a:t>或1s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9</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(2)Cu</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　(3)</a:t>
            </a:r>
            <a:r>
              <a:rPr lang="zh-CN" altLang="en-US" sz="3967" kern="0" spc="968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或</a:t>
            </a:r>
            <a:r>
              <a:rPr lang="zh-CN" altLang="en-US" sz="4775" kern="0" spc="16149"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091"/>
              </a:spcBef>
              <a:buNone/>
            </a:pPr>
            <a:r>
              <a:rPr lang="zh-CN" altLang="en-US" sz="1530" kern="0" dirty="0">
                <a:solidFill>
                  <a:srgbClr val="000000"/>
                </a:solidFill>
                <a:latin typeface="Times New Roman" pitchFamily="65" charset="-122"/>
                <a:ea typeface="宋体" pitchFamily="65" charset="-122"/>
              </a:rPr>
              <a:t>(4)sp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(5)NH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分子间存在氢键,气化时克服氢键,需要消耗大量能量</a:t>
            </a:r>
            <a:endParaRPr lang="zh-CN" altLang="en-US" dirty="0"/>
          </a:p>
        </p:txBody>
      </p:sp>
      <p:pic>
        <p:nvPicPr>
          <p:cNvPr id="4" name="图片 3" descr="textimage101.jpeg"/>
          <p:cNvPicPr>
            <a:picLocks noChangeAspect="1"/>
          </p:cNvPicPr>
          <p:nvPr/>
        </p:nvPicPr>
        <p:blipFill>
          <a:blip r:embed="rId4"/>
          <a:stretch>
            <a:fillRect/>
          </a:stretch>
        </p:blipFill>
        <p:spPr>
          <a:xfrm>
            <a:off x="1603599" y="2070954"/>
            <a:ext cx="1733550" cy="1028700"/>
          </a:xfrm>
          <a:prstGeom prst="rect">
            <a:avLst/>
          </a:prstGeom>
        </p:spPr>
      </p:pic>
      <p:pic>
        <p:nvPicPr>
          <p:cNvPr id="5" name="图片 4" descr="textimage102.jpeg"/>
          <p:cNvPicPr>
            <a:picLocks noChangeAspect="1"/>
          </p:cNvPicPr>
          <p:nvPr/>
        </p:nvPicPr>
        <p:blipFill>
          <a:blip r:embed="rId5"/>
          <a:stretch>
            <a:fillRect/>
          </a:stretch>
        </p:blipFill>
        <p:spPr>
          <a:xfrm>
            <a:off x="3559517" y="1979211"/>
            <a:ext cx="2601539" cy="1212186"/>
          </a:xfrm>
          <a:prstGeom prst="rect">
            <a:avLst/>
          </a:prstGeom>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377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(1)铜的原子序数是29,则根据核外电子排布规律可知基态Cu</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的核外电子排布式为</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9</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9</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(2)黑绿色晶体的晶胞如题图所示,根据均摊法可知,一个晶胞中含有Cu 12</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=3个,N 8</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a:t>
            </a:r>
            <a:endParaRPr lang="zh-CN" altLang="en-US" dirty="0"/>
          </a:p>
          <a:p>
            <a:pPr marL="0" indent="0" eaLnBrk="0" latinLnBrk="1" hangingPunct="0">
              <a:lnSpc>
                <a:spcPct val="150000"/>
              </a:lnSpc>
              <a:spcBef>
                <a:spcPts val="42"/>
              </a:spcBef>
              <a:buNone/>
            </a:pPr>
            <a:r>
              <a:rPr lang="zh-CN" altLang="en-US" sz="1530" kern="0" dirty="0">
                <a:solidFill>
                  <a:srgbClr val="000000"/>
                </a:solidFill>
                <a:latin typeface="Times New Roman" pitchFamily="65" charset="-122"/>
                <a:ea typeface="宋体" pitchFamily="65" charset="-122"/>
              </a:rPr>
              <a:t>个,故该晶体的化学式为Cu</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配合物中,铜原子提供空轨道,NH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中氮原子提供孤电子对,Cu</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与4个NH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形成配</a:t>
            </a:r>
            <a:br>
              <a:rPr dirty="0"/>
            </a:br>
            <a:r>
              <a:rPr lang="zh-CN" altLang="en-US" sz="1530" kern="0" dirty="0">
                <a:solidFill>
                  <a:srgbClr val="000000"/>
                </a:solidFill>
                <a:latin typeface="Times New Roman" pitchFamily="65" charset="-122"/>
                <a:ea typeface="宋体" pitchFamily="65" charset="-122"/>
              </a:rPr>
              <a:t>位键,配位键由提供孤电子对的原子指向提供空轨道的原子,所以其表示方法为:</a:t>
            </a:r>
            <a:br>
              <a:rPr dirty="0"/>
            </a:br>
            <a:r>
              <a:rPr lang="zh-CN" altLang="en-US" sz="3967" kern="0" spc="968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或</a:t>
            </a:r>
            <a:r>
              <a:rPr lang="zh-CN" altLang="en-US" sz="4775" kern="0" spc="16149"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091"/>
              </a:spcBef>
              <a:buNone/>
            </a:pPr>
            <a:r>
              <a:rPr lang="zh-CN" altLang="en-US" sz="1530" kern="0" dirty="0">
                <a:solidFill>
                  <a:srgbClr val="000000"/>
                </a:solidFill>
                <a:latin typeface="Times New Roman" pitchFamily="65" charset="-122"/>
                <a:ea typeface="宋体" pitchFamily="65" charset="-122"/>
              </a:rPr>
              <a:t>(4)N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中N原子价层电子对数是3且不含孤电子对,所以N原子采取sp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杂化;等电子体要求原子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总数相同、价电子总数相同,与N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互为等电子体的一种分子为SO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(5)液氨可作制冷剂,气化时吸收大量热量的原因是NH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分子间存在氢键,气化时克服氢键,需要</a:t>
            </a:r>
            <a:br>
              <a:rPr dirty="0"/>
            </a:br>
            <a:r>
              <a:rPr lang="zh-CN" altLang="en-US" sz="1530" kern="0" dirty="0">
                <a:solidFill>
                  <a:srgbClr val="000000"/>
                </a:solidFill>
                <a:latin typeface="Times New Roman" pitchFamily="65" charset="-122"/>
                <a:ea typeface="宋体" pitchFamily="65" charset="-122"/>
              </a:rPr>
              <a:t>消耗大量能量。</a:t>
            </a:r>
            <a:endParaRPr lang="zh-CN" altLang="en-US" dirty="0"/>
          </a:p>
        </p:txBody>
      </p:sp>
      <p:pic>
        <p:nvPicPr>
          <p:cNvPr id="3" name="图片 3" descr="textimage103.jpeg"/>
          <p:cNvPicPr>
            <a:picLocks noChangeAspect="1"/>
          </p:cNvPicPr>
          <p:nvPr/>
        </p:nvPicPr>
        <p:blipFill>
          <a:blip r:embed="rId5"/>
          <a:stretch>
            <a:fillRect/>
          </a:stretch>
        </p:blipFill>
        <p:spPr>
          <a:xfrm>
            <a:off x="540000" y="3518698"/>
            <a:ext cx="1733550" cy="1028700"/>
          </a:xfrm>
          <a:prstGeom prst="rect">
            <a:avLst/>
          </a:prstGeom>
        </p:spPr>
      </p:pic>
      <p:pic>
        <p:nvPicPr>
          <p:cNvPr id="4" name="图片 4" descr="textimage104.jpeg"/>
          <p:cNvPicPr>
            <a:picLocks noChangeAspect="1"/>
          </p:cNvPicPr>
          <p:nvPr/>
        </p:nvPicPr>
        <p:blipFill>
          <a:blip r:embed="rId6"/>
          <a:stretch>
            <a:fillRect/>
          </a:stretch>
        </p:blipFill>
        <p:spPr>
          <a:xfrm>
            <a:off x="2571736" y="3429000"/>
            <a:ext cx="2601539" cy="1212186"/>
          </a:xfrm>
          <a:prstGeom prst="rect">
            <a:avLst/>
          </a:prstGeom>
        </p:spPr>
      </p:pic>
      <p:graphicFrame>
        <p:nvGraphicFramePr>
          <p:cNvPr id="6" name="对象 5"/>
          <p:cNvGraphicFramePr>
            <a:graphicFrameLocks noChangeAspect="1"/>
          </p:cNvGraphicFramePr>
          <p:nvPr/>
        </p:nvGraphicFramePr>
        <p:xfrm>
          <a:off x="6694278" y="1849261"/>
          <a:ext cx="152399" cy="428624"/>
        </p:xfrm>
        <a:graphic>
          <a:graphicData uri="http://schemas.openxmlformats.org/presentationml/2006/ole">
            <mc:AlternateContent xmlns:mc="http://schemas.openxmlformats.org/markup-compatibility/2006">
              <mc:Choice xmlns:v="urn:schemas-microsoft-com:vml" Requires="v">
                <p:oleObj spid="_x0000_s49174" name="Equation" r:id="rId7" imgW="153600" imgH="432000" progId="">
                  <p:embed/>
                </p:oleObj>
              </mc:Choice>
              <mc:Fallback>
                <p:oleObj name="Equation" r:id="rId7" imgW="153600" imgH="4320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94278" y="1849261"/>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7694444" y="1849261"/>
          <a:ext cx="152399" cy="428624"/>
        </p:xfrm>
        <a:graphic>
          <a:graphicData uri="http://schemas.openxmlformats.org/presentationml/2006/ole">
            <mc:AlternateContent xmlns:mc="http://schemas.openxmlformats.org/markup-compatibility/2006">
              <mc:Choice xmlns:v="urn:schemas-microsoft-com:vml" Requires="v">
                <p:oleObj spid="_x0000_s49175" name="Equation" r:id="rId9" imgW="153600" imgH="432000" progId="">
                  <p:embed/>
                </p:oleObj>
              </mc:Choice>
              <mc:Fallback>
                <p:oleObj name="Equation" r:id="rId9" imgW="153600" imgH="4320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94444" y="1849261"/>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907062" y="4619374"/>
          <a:ext cx="228600" cy="257175"/>
        </p:xfrm>
        <a:graphic>
          <a:graphicData uri="http://schemas.openxmlformats.org/presentationml/2006/ole">
            <mc:AlternateContent xmlns:mc="http://schemas.openxmlformats.org/markup-compatibility/2006">
              <mc:Choice xmlns:v="urn:schemas-microsoft-com:vml" Requires="v">
                <p:oleObj spid="_x0000_s49176" name="Equation" r:id="rId11" imgW="230400" imgH="259200" progId="">
                  <p:embed/>
                </p:oleObj>
              </mc:Choice>
              <mc:Fallback>
                <p:oleObj name="Equation" r:id="rId11" imgW="230400" imgH="2592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07062" y="4619374"/>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对象 8"/>
          <p:cNvGraphicFramePr>
            <a:graphicFrameLocks noChangeAspect="1"/>
          </p:cNvGraphicFramePr>
          <p:nvPr/>
        </p:nvGraphicFramePr>
        <p:xfrm>
          <a:off x="3256189" y="4973182"/>
          <a:ext cx="228599" cy="257174"/>
        </p:xfrm>
        <a:graphic>
          <a:graphicData uri="http://schemas.openxmlformats.org/presentationml/2006/ole">
            <mc:AlternateContent xmlns:mc="http://schemas.openxmlformats.org/markup-compatibility/2006">
              <mc:Choice xmlns:v="urn:schemas-microsoft-com:vml" Requires="v">
                <p:oleObj spid="_x0000_s49177" name="Equation" r:id="rId13" imgW="230400" imgH="259200" progId="">
                  <p:embed/>
                </p:oleObj>
              </mc:Choice>
              <mc:Fallback>
                <p:oleObj name="Equation" r:id="rId13" imgW="230400" imgH="259200" progId="">
                  <p:embed/>
                  <p:pic>
                    <p:nvPicPr>
                      <p:cNvPr id="0"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56189" y="4973182"/>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64813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.(2018苏州调研,21A)(CN)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、(OCN)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等被称为拟卤素,(CN)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在一定条件下氢化可以得到乙二</a:t>
            </a:r>
            <a:br>
              <a:rPr dirty="0"/>
            </a:br>
            <a:r>
              <a:rPr lang="zh-CN" altLang="en-US" sz="1530" kern="0" dirty="0">
                <a:solidFill>
                  <a:srgbClr val="000000"/>
                </a:solidFill>
                <a:latin typeface="Times New Roman" pitchFamily="65" charset="-122"/>
                <a:ea typeface="宋体" pitchFamily="65" charset="-122"/>
              </a:rPr>
              <a:t>胺(H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NCH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)。回答下列问题: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(1)Fe</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[Fe(CN)</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是较早发现的CN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配合物,其中铁元素呈现两种不同的价态。写出外界离子基</a:t>
            </a:r>
            <a:br>
              <a:rPr dirty="0"/>
            </a:br>
            <a:r>
              <a:rPr lang="zh-CN" altLang="en-US" sz="1530" kern="0" dirty="0">
                <a:solidFill>
                  <a:srgbClr val="000000"/>
                </a:solidFill>
                <a:latin typeface="Times New Roman" pitchFamily="65" charset="-122"/>
                <a:ea typeface="宋体" pitchFamily="65" charset="-122"/>
              </a:rPr>
              <a:t>态核外电子排布式: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(2)写出一种与OCN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互为等电子体的分子的化学式:</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(3)1 mol (CN)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中含有π键的数目为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(4)乙二胺中C原子的轨道杂化方式为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(5)乙二胺易溶于水,除因为其是极性分子外,还可能是因为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(6)含CN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的配合物常用于冶炼黄金。金的晶胞结构如下图所示,晶体中每个Au原子周围紧邻</a:t>
            </a:r>
            <a:br>
              <a:rPr dirty="0"/>
            </a:br>
            <a:r>
              <a:rPr lang="zh-CN" altLang="en-US" sz="1530" kern="0" dirty="0">
                <a:solidFill>
                  <a:srgbClr val="000000"/>
                </a:solidFill>
                <a:latin typeface="Times New Roman" pitchFamily="65" charset="-122"/>
                <a:ea typeface="宋体" pitchFamily="65" charset="-122"/>
              </a:rPr>
              <a:t>且等距的Au原子有</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个。</a:t>
            </a:r>
            <a:endParaRPr lang="zh-CN" altLang="en-US" dirty="0"/>
          </a:p>
          <a:p>
            <a:pPr marL="0" indent="0" eaLnBrk="0" latinLnBrk="1" hangingPunct="0">
              <a:lnSpc>
                <a:spcPct val="150000"/>
              </a:lnSpc>
              <a:spcBef>
                <a:spcPts val="0"/>
              </a:spcBef>
              <a:buNone/>
            </a:pPr>
            <a:r>
              <a:rPr lang="zh-CN" altLang="en-US" sz="5494" kern="0" spc="568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105.jpeg"/>
          <p:cNvPicPr>
            <a:picLocks noChangeAspect="1"/>
          </p:cNvPicPr>
          <p:nvPr/>
        </p:nvPicPr>
        <p:blipFill>
          <a:blip r:embed="rId4"/>
          <a:stretch>
            <a:fillRect/>
          </a:stretch>
        </p:blipFill>
        <p:spPr>
          <a:xfrm>
            <a:off x="3995936" y="4644405"/>
            <a:ext cx="1419225" cy="1447800"/>
          </a:xfrm>
          <a:prstGeom prst="rect">
            <a:avLst/>
          </a:prstGeom>
        </p:spPr>
      </p:pic>
    </p:spTree>
    <p:custDataLst>
      <p:custData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764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　</a:t>
            </a:r>
            <a:r>
              <a:rPr lang="zh-CN" altLang="en-US" sz="1530" kern="0" dirty="0">
                <a:solidFill>
                  <a:srgbClr val="000000"/>
                </a:solidFill>
                <a:latin typeface="Times New Roman" pitchFamily="65" charset="-122"/>
                <a:ea typeface="宋体" pitchFamily="65" charset="-122"/>
              </a:rPr>
              <a:t>(1)[Ar]3d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或1s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5</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(合理即可)</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(3)4 mol或2.408</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24</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(4)sp</a:t>
            </a:r>
            <a:r>
              <a:rPr lang="zh-CN" altLang="en-US" sz="1152" kern="0" baseline="59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(5)乙二胺分子与水分子间可以形成氢键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(6)12</a:t>
            </a:r>
            <a:endParaRPr lang="zh-CN" altLang="en-US" dirty="0"/>
          </a:p>
        </p:txBody>
      </p:sp>
    </p:spTree>
    <p:custDataLst>
      <p:custData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　</a:t>
            </a:r>
            <a:r>
              <a:rPr lang="zh-CN" altLang="en-US" sz="1530" kern="0" dirty="0">
                <a:solidFill>
                  <a:srgbClr val="000000"/>
                </a:solidFill>
                <a:latin typeface="Times New Roman" pitchFamily="65" charset="-122"/>
                <a:ea typeface="宋体" pitchFamily="65" charset="-122"/>
              </a:rPr>
              <a:t>(1)根据该配合物的化学式,可判断出内界铁元素为+2价,则外界为Fe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,其核外电子排布</a:t>
            </a:r>
            <a:br>
              <a:rPr dirty="0"/>
            </a:br>
            <a:r>
              <a:rPr lang="zh-CN" altLang="en-US" sz="1530" kern="0" dirty="0">
                <a:solidFill>
                  <a:srgbClr val="000000"/>
                </a:solidFill>
                <a:latin typeface="Times New Roman" pitchFamily="65" charset="-122"/>
                <a:ea typeface="宋体" pitchFamily="65" charset="-122"/>
              </a:rPr>
              <a:t>式为[Ar]3d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。(2)与OCN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互为等电子体的分子有CO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O、CS</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等。(3)(CN)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的结构式为</a:t>
            </a:r>
            <a:br>
              <a:rPr dirty="0"/>
            </a:br>
            <a:r>
              <a:rPr lang="zh-CN" altLang="en-US" sz="1282" kern="0" spc="91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 mol (CN)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中含有4 mol π键。(4)乙二胺中碳原子为sp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杂化。(5)乙二胺分子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与水分子间可形成氢键,使乙二胺易溶于水。(6)Au的晶体采取的是面心立方最密堆积,其配</a:t>
            </a:r>
            <a:br>
              <a:rPr dirty="0"/>
            </a:br>
            <a:r>
              <a:rPr lang="zh-CN" altLang="en-US" sz="1530" kern="0" dirty="0">
                <a:solidFill>
                  <a:srgbClr val="000000"/>
                </a:solidFill>
                <a:latin typeface="Times New Roman" pitchFamily="65" charset="-122"/>
                <a:ea typeface="宋体" pitchFamily="65" charset="-122"/>
              </a:rPr>
              <a:t>位数为12。</a:t>
            </a:r>
            <a:endParaRPr lang="zh-CN" altLang="en-US" dirty="0"/>
          </a:p>
        </p:txBody>
      </p:sp>
      <p:pic>
        <p:nvPicPr>
          <p:cNvPr id="3" name="图片 3" descr="textimage106.jpeg"/>
          <p:cNvPicPr>
            <a:picLocks noChangeAspect="1"/>
          </p:cNvPicPr>
          <p:nvPr/>
        </p:nvPicPr>
        <p:blipFill>
          <a:blip r:embed="rId5"/>
          <a:stretch>
            <a:fillRect/>
          </a:stretch>
        </p:blipFill>
        <p:spPr>
          <a:xfrm>
            <a:off x="540000" y="1854982"/>
            <a:ext cx="1323975" cy="219075"/>
          </a:xfrm>
          <a:prstGeom prst="rect">
            <a:avLst/>
          </a:prstGeom>
        </p:spPr>
      </p:pic>
      <p:sp>
        <p:nvSpPr>
          <p:cNvPr id="4" name="TextBox 2"/>
          <p:cNvSpPr txBox="1"/>
          <p:nvPr/>
        </p:nvSpPr>
        <p:spPr>
          <a:xfrm>
            <a:off x="540000" y="286595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规律总结 </a:t>
            </a:r>
            <a:r>
              <a:rPr lang="zh-CN" altLang="en-US" sz="1530" kern="0" dirty="0">
                <a:solidFill>
                  <a:srgbClr val="000000"/>
                </a:solidFill>
                <a:latin typeface="Times New Roman" pitchFamily="65" charset="-122"/>
                <a:ea typeface="宋体" pitchFamily="65" charset="-122"/>
              </a:rPr>
              <a:t>   与CO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互为等电子体的微粒有CS</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O、SCN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、OCN</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等。</a:t>
            </a:r>
            <a:endParaRPr lang="zh-CN" altLang="en-US" dirty="0"/>
          </a:p>
        </p:txBody>
      </p:sp>
      <p:graphicFrame>
        <p:nvGraphicFramePr>
          <p:cNvPr id="5" name="对象 4"/>
          <p:cNvGraphicFramePr>
            <a:graphicFrameLocks noChangeAspect="1"/>
          </p:cNvGraphicFramePr>
          <p:nvPr/>
        </p:nvGraphicFramePr>
        <p:xfrm>
          <a:off x="5578548" y="2925886"/>
          <a:ext cx="238125" cy="257175"/>
        </p:xfrm>
        <a:graphic>
          <a:graphicData uri="http://schemas.openxmlformats.org/presentationml/2006/ole">
            <mc:AlternateContent xmlns:mc="http://schemas.openxmlformats.org/markup-compatibility/2006">
              <mc:Choice xmlns:v="urn:schemas-microsoft-com:vml" Requires="v">
                <p:oleObj spid="_x0000_s260102" name="Equation" r:id="rId6" imgW="240000" imgH="259200" progId="">
                  <p:embed/>
                </p:oleObj>
              </mc:Choice>
              <mc:Fallback>
                <p:oleObj name="Equation" r:id="rId6" imgW="240000" imgH="259200" progId="">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78548" y="2925886"/>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2"/>
          <p:cNvSpPr txBox="1"/>
          <p:nvPr/>
        </p:nvSpPr>
        <p:spPr>
          <a:xfrm>
            <a:off x="540000" y="3188332"/>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方法归纳 </a:t>
            </a:r>
            <a:r>
              <a:rPr lang="zh-CN" altLang="en-US" sz="1530" kern="0" dirty="0">
                <a:solidFill>
                  <a:srgbClr val="000000"/>
                </a:solidFill>
                <a:latin typeface="Times New Roman" pitchFamily="65" charset="-122"/>
                <a:ea typeface="宋体" pitchFamily="65" charset="-122"/>
              </a:rPr>
              <a:t>   涉及物质在水中的溶解度大小的问题,通常考虑“相似相溶”规律和“氢键”的</a:t>
            </a:r>
            <a:br>
              <a:rPr dirty="0"/>
            </a:br>
            <a:r>
              <a:rPr lang="zh-CN" altLang="en-US" sz="1530" kern="0" dirty="0">
                <a:solidFill>
                  <a:srgbClr val="000000"/>
                </a:solidFill>
                <a:latin typeface="Times New Roman" pitchFamily="65" charset="-122"/>
                <a:ea typeface="宋体" pitchFamily="65" charset="-122"/>
              </a:rPr>
              <a:t>相关原理。</a:t>
            </a:r>
            <a:endParaRPr lang="zh-CN" altLang="en-US" dirty="0"/>
          </a:p>
        </p:txBody>
      </p:sp>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(1)[Ar]3d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或1s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　(2)sp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和sp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9 mol　(3)H&lt;C&lt;O　(4)乙醇分子间存在氢</a:t>
            </a:r>
            <a:br>
              <a:rPr dirty="0"/>
            </a:br>
            <a:r>
              <a:rPr lang="zh-CN" altLang="en-US" sz="1530" kern="0" dirty="0">
                <a:solidFill>
                  <a:srgbClr val="000000"/>
                </a:solidFill>
                <a:latin typeface="Times New Roman" pitchFamily="65" charset="-122"/>
                <a:ea typeface="宋体" pitchFamily="65" charset="-122"/>
              </a:rPr>
              <a:t>键　(5)Fe</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CuN</a:t>
            </a:r>
            <a:endParaRPr lang="zh-CN" altLang="en-US" dirty="0"/>
          </a:p>
        </p:txBody>
      </p:sp>
      <p:sp>
        <p:nvSpPr>
          <p:cNvPr id="3" name="TextBox 2"/>
          <p:cNvSpPr txBox="1"/>
          <p:nvPr/>
        </p:nvSpPr>
        <p:spPr>
          <a:xfrm>
            <a:off x="540000" y="1825093"/>
            <a:ext cx="8127000" cy="386759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本题考查核外电子排布式的书写、杂化类型的判断、化学键、电负性的比较及晶胞</a:t>
            </a:r>
            <a:br>
              <a:rPr dirty="0"/>
            </a:br>
            <a:r>
              <a:rPr lang="zh-CN" altLang="en-US" sz="1530" kern="0" dirty="0">
                <a:solidFill>
                  <a:srgbClr val="000000"/>
                </a:solidFill>
                <a:latin typeface="Times New Roman" pitchFamily="65" charset="-122"/>
                <a:ea typeface="宋体" pitchFamily="65" charset="-122"/>
              </a:rPr>
              <a:t>的相关计算等知识。</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(1)Fe</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基态核外电子排布式为1s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(2)丙酮分子中有两种碳原子,其中—CH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中碳原子为sp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杂化,</a:t>
            </a:r>
            <a:r>
              <a:rPr lang="zh-CN" altLang="en-US" sz="2588" kern="0" spc="311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中碳原子为sp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杂化;单键</a:t>
            </a:r>
            <a:endParaRPr lang="zh-CN" altLang="en-US" dirty="0"/>
          </a:p>
          <a:p>
            <a:pPr marL="0" indent="0" eaLnBrk="0" latinLnBrk="1" hangingPunct="0">
              <a:lnSpc>
                <a:spcPct val="150000"/>
              </a:lnSpc>
              <a:spcBef>
                <a:spcPts val="265"/>
              </a:spcBef>
              <a:buNone/>
            </a:pPr>
            <a:r>
              <a:rPr lang="zh-CN" altLang="en-US" sz="1530" kern="0" dirty="0">
                <a:solidFill>
                  <a:srgbClr val="000000"/>
                </a:solidFill>
                <a:latin typeface="Times New Roman" pitchFamily="65" charset="-122"/>
                <a:ea typeface="宋体" pitchFamily="65" charset="-122"/>
              </a:rPr>
              <a:t>均是σ键,一个双键中有一个σ键和一个π键,故1 mol丙酮分子中含有9 mol σ键。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(3)依据同周期元素电负性变化规律可知,电负性:C&lt;O;再结合元素非金属性强弱关系可知,电</a:t>
            </a:r>
            <a:br>
              <a:rPr dirty="0"/>
            </a:br>
            <a:r>
              <a:rPr lang="zh-CN" altLang="en-US" sz="1530" kern="0" dirty="0">
                <a:solidFill>
                  <a:srgbClr val="000000"/>
                </a:solidFill>
                <a:latin typeface="Times New Roman" pitchFamily="65" charset="-122"/>
                <a:ea typeface="宋体" pitchFamily="65" charset="-122"/>
              </a:rPr>
              <a:t>负性:H&lt;C。</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(4)乙醇分子间存在氢键,使得乙醇沸点较高。</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(5)由图2可知更稳定的Cu替代型产物为Cu替代a位置Fe型,利用均摊法可得晶胞中各原子个数</a:t>
            </a:r>
            <a:br>
              <a:rPr dirty="0"/>
            </a:br>
            <a:r>
              <a:rPr lang="zh-CN" altLang="en-US" sz="1530" kern="0" dirty="0">
                <a:solidFill>
                  <a:srgbClr val="000000"/>
                </a:solidFill>
                <a:latin typeface="Times New Roman" pitchFamily="65" charset="-122"/>
                <a:ea typeface="宋体" pitchFamily="65" charset="-122"/>
              </a:rPr>
              <a:t>Cu:8</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=1,Fe:6</a:t>
            </a:r>
            <a:r>
              <a:rPr lang="zh-CN" altLang="en-US" sz="1530" kern="0" dirty="0">
                <a:solidFill>
                  <a:srgbClr val="000000"/>
                </a:solidFill>
                <a:latin typeface="Arial Narrow" pitchFamily="65" charset="-122"/>
                <a:ea typeface="Arial Unicode MS" pitchFamily="65" charset="-122"/>
              </a:rPr>
              <a:t>×</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=3,N:1,故化学式为Fe</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CuN。</a:t>
            </a:r>
            <a:endParaRPr lang="zh-CN" altLang="en-US" dirty="0"/>
          </a:p>
        </p:txBody>
      </p:sp>
      <p:pic>
        <p:nvPicPr>
          <p:cNvPr id="4" name="图片 3" descr="textimage11.jpeg"/>
          <p:cNvPicPr>
            <a:picLocks noChangeAspect="1"/>
          </p:cNvPicPr>
          <p:nvPr/>
        </p:nvPicPr>
        <p:blipFill>
          <a:blip r:embed="rId5" cstate="print"/>
          <a:stretch>
            <a:fillRect/>
          </a:stretch>
        </p:blipFill>
        <p:spPr>
          <a:xfrm>
            <a:off x="5486378" y="2939109"/>
            <a:ext cx="723899" cy="600074"/>
          </a:xfrm>
          <a:prstGeom prst="rect">
            <a:avLst/>
          </a:prstGeom>
        </p:spPr>
      </p:pic>
      <p:graphicFrame>
        <p:nvGraphicFramePr>
          <p:cNvPr id="5" name="对象 4"/>
          <p:cNvGraphicFramePr>
            <a:graphicFrameLocks noChangeAspect="1"/>
          </p:cNvGraphicFramePr>
          <p:nvPr/>
        </p:nvGraphicFramePr>
        <p:xfrm>
          <a:off x="1029815" y="5349098"/>
          <a:ext cx="152400" cy="428625"/>
        </p:xfrm>
        <a:graphic>
          <a:graphicData uri="http://schemas.openxmlformats.org/presentationml/2006/ole">
            <mc:AlternateContent xmlns:mc="http://schemas.openxmlformats.org/markup-compatibility/2006">
              <mc:Choice xmlns:v="urn:schemas-microsoft-com:vml" Requires="v">
                <p:oleObj spid="_x0000_s210955" name="Equation" r:id="rId6" imgW="153600" imgH="432000" progId="">
                  <p:embed/>
                </p:oleObj>
              </mc:Choice>
              <mc:Fallback>
                <p:oleObj name="Equation" r:id="rId6" imgW="153600" imgH="432000" progId="">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9815" y="5349098"/>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1895003" y="5349098"/>
          <a:ext cx="152400" cy="428625"/>
        </p:xfrm>
        <a:graphic>
          <a:graphicData uri="http://schemas.openxmlformats.org/presentationml/2006/ole">
            <mc:AlternateContent xmlns:mc="http://schemas.openxmlformats.org/markup-compatibility/2006">
              <mc:Choice xmlns:v="urn:schemas-microsoft-com:vml" Requires="v">
                <p:oleObj spid="_x0000_s210956" name="Equation" r:id="rId8" imgW="153600" imgH="432000" progId="">
                  <p:embed/>
                </p:oleObj>
              </mc:Choice>
              <mc:Fallback>
                <p:oleObj name="Equation" r:id="rId8" imgW="153600" imgH="432000" progId="">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95003" y="5349098"/>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945825"/>
            <a:ext cx="8127000" cy="47077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(2019苏州期末,21A)(12分)锂盐二氟草酸硼酸锂[LiBF</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)]是新型锂离子电池的电解质,</a:t>
            </a:r>
            <a:br>
              <a:rPr dirty="0"/>
            </a:br>
            <a:r>
              <a:rPr lang="zh-CN" altLang="en-US" sz="1530" kern="0" dirty="0">
                <a:solidFill>
                  <a:srgbClr val="000000"/>
                </a:solidFill>
                <a:latin typeface="Times New Roman" pitchFamily="65" charset="-122"/>
                <a:ea typeface="宋体" pitchFamily="65" charset="-122"/>
              </a:rPr>
              <a:t>乙酸锰可用于制造离子电池的负极材料。合成方法如下:</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+SiCl</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+2LiBF</a:t>
            </a:r>
            <a:r>
              <a:rPr lang="zh-CN" altLang="en-US" sz="1152" kern="0" baseline="-15000" dirty="0">
                <a:solidFill>
                  <a:srgbClr val="000000"/>
                </a:solidFill>
                <a:latin typeface="Times New Roman" pitchFamily="65" charset="-122"/>
                <a:ea typeface="宋体" pitchFamily="65" charset="-122"/>
              </a:rPr>
              <a:t>4</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2LiBF</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)+SiF</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+4HCl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4Mn(NO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·6H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O+26(CH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4(CH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Mn+8HNO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↑+40CH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COOH</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(1)Mn</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(2)草酸(HOOCCOOH)分子中碳原子轨道的杂化类型是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 mol草酸分子中含有σ键</a:t>
            </a:r>
            <a:br>
              <a:rPr dirty="0"/>
            </a:br>
            <a:r>
              <a:rPr lang="zh-CN" altLang="en-US" sz="1530" kern="0" dirty="0">
                <a:solidFill>
                  <a:srgbClr val="000000"/>
                </a:solidFill>
                <a:latin typeface="Times New Roman" pitchFamily="65" charset="-122"/>
                <a:ea typeface="宋体" pitchFamily="65" charset="-122"/>
              </a:rPr>
              <a:t>的数目为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(3)与SiF</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互为等电子体的阴离子的化学式为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(写一个即可)。</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COOH易溶于水,除了它是极性分子外,还因为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(5)锰的一种晶胞结构如图所示,锰晶体中每个锰原子距离最近的锰原子数目为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5788" kern="0" spc="7261"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dirty="0"/>
          </a:p>
        </p:txBody>
      </p:sp>
      <p:pic>
        <p:nvPicPr>
          <p:cNvPr id="3" name="图片 3" descr="textimage107.jpeg"/>
          <p:cNvPicPr>
            <a:picLocks noChangeAspect="1"/>
          </p:cNvPicPr>
          <p:nvPr/>
        </p:nvPicPr>
        <p:blipFill>
          <a:blip r:embed="rId4" cstate="print"/>
          <a:stretch>
            <a:fillRect/>
          </a:stretch>
        </p:blipFill>
        <p:spPr>
          <a:xfrm>
            <a:off x="2363449" y="2720807"/>
            <a:ext cx="371474" cy="219075"/>
          </a:xfrm>
          <a:prstGeom prst="rect">
            <a:avLst/>
          </a:prstGeom>
        </p:spPr>
      </p:pic>
      <p:pic>
        <p:nvPicPr>
          <p:cNvPr id="4" name="图片 4" descr="textimage108.jpeg"/>
          <p:cNvPicPr>
            <a:picLocks noChangeAspect="1"/>
          </p:cNvPicPr>
          <p:nvPr/>
        </p:nvPicPr>
        <p:blipFill>
          <a:blip r:embed="rId4" cstate="print"/>
          <a:stretch>
            <a:fillRect/>
          </a:stretch>
        </p:blipFill>
        <p:spPr>
          <a:xfrm>
            <a:off x="3101087" y="3074615"/>
            <a:ext cx="371474" cy="219074"/>
          </a:xfrm>
          <a:prstGeom prst="rect">
            <a:avLst/>
          </a:prstGeom>
        </p:spPr>
      </p:pic>
      <p:pic>
        <p:nvPicPr>
          <p:cNvPr id="5" name="图片 5" descr="textimage109.jpeg"/>
          <p:cNvPicPr>
            <a:picLocks noChangeAspect="1"/>
          </p:cNvPicPr>
          <p:nvPr/>
        </p:nvPicPr>
        <p:blipFill>
          <a:blip r:embed="rId5"/>
          <a:stretch>
            <a:fillRect/>
          </a:stretch>
        </p:blipFill>
        <p:spPr>
          <a:xfrm>
            <a:off x="3862559" y="5648736"/>
            <a:ext cx="1061692" cy="982370"/>
          </a:xfrm>
          <a:prstGeom prst="rect">
            <a:avLst/>
          </a:prstGeom>
        </p:spPr>
      </p:pic>
      <p:sp>
        <p:nvSpPr>
          <p:cNvPr id="6" name="矩形 5"/>
          <p:cNvSpPr/>
          <p:nvPr/>
        </p:nvSpPr>
        <p:spPr>
          <a:xfrm>
            <a:off x="571472" y="777063"/>
            <a:ext cx="7643866" cy="1292662"/>
          </a:xfrm>
          <a:prstGeom prst="rect">
            <a:avLst/>
          </a:prstGeom>
        </p:spPr>
        <p:txBody>
          <a:bodyPr wrap="square">
            <a:spAutoFit/>
          </a:bodyPr>
          <a:lstStyle/>
          <a:p>
            <a:pPr algn="ctr" eaLnBrk="0" latinLnBrk="1" hangingPunct="0">
              <a:lnSpc>
                <a:spcPct val="150000"/>
              </a:lnSpc>
            </a:pPr>
            <a:r>
              <a:rPr lang="zh-CN" altLang="en-US" sz="2000" b="1" dirty="0">
                <a:latin typeface="黑体" panose="02010609060101010101" pitchFamily="49" charset="-122"/>
                <a:ea typeface="黑体" panose="02010609060101010101" pitchFamily="49" charset="-122"/>
                <a:sym typeface="+mn-ea"/>
              </a:rPr>
              <a:t>B组    2017—2019年高考模拟·专题综合题组</a:t>
            </a:r>
          </a:p>
          <a:p>
            <a:pPr algn="ctr" eaLnBrk="0" latinLnBrk="1" hangingPunct="0">
              <a:lnSpc>
                <a:spcPct val="150000"/>
              </a:lnSpc>
            </a:pPr>
            <a:r>
              <a:rPr lang="zh-CN" altLang="en-US" sz="1400" dirty="0">
                <a:latin typeface="黑体" panose="02010609060101010101" pitchFamily="49" charset="-122"/>
                <a:ea typeface="黑体" panose="02010609060101010101" pitchFamily="49" charset="-122"/>
                <a:sym typeface="+mn-ea"/>
              </a:rPr>
              <a:t>时间:50分钟　分值:120分</a:t>
            </a:r>
          </a:p>
          <a:p>
            <a:pPr eaLnBrk="0" latinLnBrk="1" hangingPunct="0">
              <a:lnSpc>
                <a:spcPct val="150000"/>
              </a:lnSpc>
            </a:pPr>
            <a:r>
              <a:rPr lang="zh-CN" altLang="en-US" sz="1600" dirty="0">
                <a:solidFill>
                  <a:srgbClr val="7030A0"/>
                </a:solidFill>
                <a:latin typeface="黑体" panose="02010609060101010101" pitchFamily="49" charset="-122"/>
                <a:ea typeface="黑体" panose="02010609060101010101" pitchFamily="49" charset="-122"/>
                <a:sym typeface="+mn-ea"/>
              </a:rPr>
              <a:t>非选择题(每题12分,共120分)</a:t>
            </a:r>
          </a:p>
        </p:txBody>
      </p:sp>
    </p:spTree>
    <p:custDataLst>
      <p:custData r:id="rId1"/>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17232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(1)[Ar]3d</a:t>
            </a:r>
            <a:r>
              <a:rPr lang="zh-CN" altLang="en-US" sz="1152" kern="0" baseline="59000" dirty="0">
                <a:solidFill>
                  <a:srgbClr val="000000"/>
                </a:solidFill>
                <a:latin typeface="Times New Roman" pitchFamily="65" charset="-122"/>
                <a:ea typeface="宋体" pitchFamily="65" charset="-122"/>
              </a:rPr>
              <a:t>4</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　7 mol或7</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6.02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、P</a:t>
            </a:r>
            <a:r>
              <a:rPr lang="zh-CN" altLang="en-US" sz="1412" kern="0" spc="7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等(合理即可)</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(4)乙酸与水分子间可形成氢键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(5)12</a:t>
            </a:r>
            <a:endParaRPr lang="zh-CN" altLang="en-US" dirty="0"/>
          </a:p>
        </p:txBody>
      </p:sp>
      <p:graphicFrame>
        <p:nvGraphicFramePr>
          <p:cNvPr id="4" name="对象 3"/>
          <p:cNvGraphicFramePr>
            <a:graphicFrameLocks noChangeAspect="1"/>
          </p:cNvGraphicFramePr>
          <p:nvPr/>
        </p:nvGraphicFramePr>
        <p:xfrm>
          <a:off x="874789" y="1687491"/>
          <a:ext cx="285750" cy="257174"/>
        </p:xfrm>
        <a:graphic>
          <a:graphicData uri="http://schemas.openxmlformats.org/presentationml/2006/ole">
            <mc:AlternateContent xmlns:mc="http://schemas.openxmlformats.org/markup-compatibility/2006">
              <mc:Choice xmlns:v="urn:schemas-microsoft-com:vml" Requires="v">
                <p:oleObj spid="_x0000_s51222" name="Equation" r:id="rId5" imgW="288000" imgH="259200" progId="">
                  <p:embed/>
                </p:oleObj>
              </mc:Choice>
              <mc:Fallback>
                <p:oleObj name="Equation" r:id="rId5" imgW="288000" imgH="259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4789" y="1687491"/>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1463055" y="1687491"/>
          <a:ext cx="276224" cy="257174"/>
        </p:xfrm>
        <a:graphic>
          <a:graphicData uri="http://schemas.openxmlformats.org/presentationml/2006/ole">
            <mc:AlternateContent xmlns:mc="http://schemas.openxmlformats.org/markup-compatibility/2006">
              <mc:Choice xmlns:v="urn:schemas-microsoft-com:vml" Requires="v">
                <p:oleObj spid="_x0000_s51223" name="Equation" r:id="rId7" imgW="278400" imgH="259200" progId="">
                  <p:embed/>
                </p:oleObj>
              </mc:Choice>
              <mc:Fallback>
                <p:oleObj name="Equation" r:id="rId7" imgW="278400" imgH="2592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63055" y="1687491"/>
                        <a:ext cx="2762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2"/>
          <p:cNvSpPr txBox="1"/>
          <p:nvPr/>
        </p:nvSpPr>
        <p:spPr>
          <a:xfrm>
            <a:off x="540000" y="2773559"/>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(1)看清楚题目要求是写原子还是离子的核外电子排布式。</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(2)双键中的碳原子轨道的杂化类型为sp</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杂化,草酸(HOOCCOOH)分子中的两个碳原子均为sp</a:t>
            </a:r>
            <a:br>
              <a:rPr dirty="0"/>
            </a:b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杂化。成键的两个原子之间只能形成一个σ键,1个草酸(HOOCCOOH)分子中:2个碳原子之间</a:t>
            </a:r>
            <a:br>
              <a:rPr dirty="0"/>
            </a:br>
            <a:r>
              <a:rPr lang="zh-CN" altLang="en-US" sz="1530" kern="0" dirty="0">
                <a:solidFill>
                  <a:srgbClr val="000000"/>
                </a:solidFill>
                <a:latin typeface="Times New Roman" pitchFamily="65" charset="-122"/>
                <a:ea typeface="宋体" pitchFamily="65" charset="-122"/>
              </a:rPr>
              <a:t>形成1个σ键,4个氧原子分别和碳原子之间形成4个σ键,2个氢原子和氧原子之间形成2个σ键,</a:t>
            </a:r>
            <a:br>
              <a:rPr dirty="0"/>
            </a:br>
            <a:r>
              <a:rPr lang="zh-CN" altLang="en-US" sz="1530" kern="0" dirty="0">
                <a:solidFill>
                  <a:srgbClr val="000000"/>
                </a:solidFill>
                <a:latin typeface="Times New Roman" pitchFamily="65" charset="-122"/>
                <a:ea typeface="宋体" pitchFamily="65" charset="-122"/>
              </a:rPr>
              <a:t>共有1+4+2=7个,故1 mol草酸分子中含有σ键的数目为7 mol或7</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6.02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23</a:t>
            </a:r>
            <a:r>
              <a:rPr lang="zh-CN" altLang="en-US" sz="1530" kern="0" dirty="0">
                <a:solidFill>
                  <a:srgbClr val="000000"/>
                </a:solidFill>
                <a:latin typeface="Times New Roman" pitchFamily="65" charset="-122"/>
                <a:ea typeface="宋体" pitchFamily="65" charset="-122"/>
              </a:rPr>
              <a:t>个。</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(3)等电子体是指原子总数相等、价电子总数也相等的分子或离子。与SiF</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互为等电子体的阴</a:t>
            </a:r>
            <a:br>
              <a:rPr dirty="0"/>
            </a:br>
            <a:r>
              <a:rPr lang="zh-CN" altLang="en-US" sz="1530" kern="0" dirty="0">
                <a:solidFill>
                  <a:srgbClr val="000000"/>
                </a:solidFill>
                <a:latin typeface="Times New Roman" pitchFamily="65" charset="-122"/>
                <a:ea typeface="宋体" pitchFamily="65" charset="-122"/>
              </a:rPr>
              <a:t>离子有S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、P</a:t>
            </a:r>
            <a:r>
              <a:rPr lang="zh-CN" altLang="en-US" sz="1412" kern="0" spc="7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等。</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COOH分子与水分子之间可形成氢键,且为极性分子,因此CH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COOH易溶于水。</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(5)该晶胞是面心立方结构,8个顶点和6个面心各有一个Mn,锰晶体中每个锰原子距离最近的</a:t>
            </a:r>
            <a:br>
              <a:rPr dirty="0"/>
            </a:br>
            <a:r>
              <a:rPr lang="zh-CN" altLang="en-US" sz="1530" kern="0" dirty="0">
                <a:solidFill>
                  <a:srgbClr val="000000"/>
                </a:solidFill>
                <a:latin typeface="Times New Roman" pitchFamily="65" charset="-122"/>
                <a:ea typeface="宋体" pitchFamily="65" charset="-122"/>
              </a:rPr>
              <a:t>锰原子数目有12个(沿</a:t>
            </a:r>
            <a:r>
              <a:rPr lang="zh-CN" altLang="en-US" sz="1530" i="1" kern="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轴、</a:t>
            </a:r>
            <a:r>
              <a:rPr lang="zh-CN" altLang="en-US" sz="1530" i="1" kern="0" dirty="0">
                <a:solidFill>
                  <a:srgbClr val="000000"/>
                </a:solidFill>
                <a:latin typeface="Times New Roman" pitchFamily="65" charset="-122"/>
                <a:ea typeface="宋体" pitchFamily="65" charset="-122"/>
              </a:rPr>
              <a:t>y</a:t>
            </a:r>
            <a:r>
              <a:rPr lang="zh-CN" altLang="en-US" sz="1530" kern="0" dirty="0">
                <a:solidFill>
                  <a:srgbClr val="000000"/>
                </a:solidFill>
                <a:latin typeface="Times New Roman" pitchFamily="65" charset="-122"/>
                <a:ea typeface="宋体" pitchFamily="65" charset="-122"/>
              </a:rPr>
              <a:t>轴、</a:t>
            </a:r>
            <a:r>
              <a:rPr lang="zh-CN" altLang="en-US" sz="1530" i="1" kern="0" dirty="0">
                <a:solidFill>
                  <a:srgbClr val="000000"/>
                </a:solidFill>
                <a:latin typeface="Times New Roman" pitchFamily="65" charset="-122"/>
                <a:ea typeface="宋体" pitchFamily="65" charset="-122"/>
              </a:rPr>
              <a:t>z</a:t>
            </a:r>
            <a:r>
              <a:rPr lang="zh-CN" altLang="en-US" sz="1530" kern="0" dirty="0">
                <a:solidFill>
                  <a:srgbClr val="000000"/>
                </a:solidFill>
                <a:latin typeface="Times New Roman" pitchFamily="65" charset="-122"/>
                <a:ea typeface="宋体" pitchFamily="65" charset="-122"/>
              </a:rPr>
              <a:t>轴三个方向的平面上各有4个Mn)。</a:t>
            </a:r>
            <a:endParaRPr lang="zh-CN" altLang="en-US" dirty="0"/>
          </a:p>
        </p:txBody>
      </p:sp>
      <p:graphicFrame>
        <p:nvGraphicFramePr>
          <p:cNvPr id="7" name="对象 6"/>
          <p:cNvGraphicFramePr>
            <a:graphicFrameLocks noChangeAspect="1"/>
          </p:cNvGraphicFramePr>
          <p:nvPr/>
        </p:nvGraphicFramePr>
        <p:xfrm>
          <a:off x="1231316" y="4956343"/>
          <a:ext cx="285750" cy="257174"/>
        </p:xfrm>
        <a:graphic>
          <a:graphicData uri="http://schemas.openxmlformats.org/presentationml/2006/ole">
            <mc:AlternateContent xmlns:mc="http://schemas.openxmlformats.org/markup-compatibility/2006">
              <mc:Choice xmlns:v="urn:schemas-microsoft-com:vml" Requires="v">
                <p:oleObj spid="_x0000_s51224" name="Equation" r:id="rId9" imgW="288000" imgH="259200" progId="">
                  <p:embed/>
                </p:oleObj>
              </mc:Choice>
              <mc:Fallback>
                <p:oleObj name="Equation" r:id="rId9" imgW="288000" imgH="259200" progId="">
                  <p:embed/>
                  <p:pic>
                    <p:nvPicPr>
                      <p:cNvPr id="0"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31316" y="4956343"/>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1819582" y="4956343"/>
          <a:ext cx="276224" cy="257174"/>
        </p:xfrm>
        <a:graphic>
          <a:graphicData uri="http://schemas.openxmlformats.org/presentationml/2006/ole">
            <mc:AlternateContent xmlns:mc="http://schemas.openxmlformats.org/markup-compatibility/2006">
              <mc:Choice xmlns:v="urn:schemas-microsoft-com:vml" Requires="v">
                <p:oleObj spid="_x0000_s51225" name="Equation" r:id="rId11" imgW="278400" imgH="259200" progId="">
                  <p:embed/>
                </p:oleObj>
              </mc:Choice>
              <mc:Fallback>
                <p:oleObj name="Equation" r:id="rId11" imgW="278400" imgH="259200" progId="">
                  <p:embed/>
                  <p:pic>
                    <p:nvPicPr>
                      <p:cNvPr id="0" name="Picture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19582" y="4956343"/>
                        <a:ext cx="2762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知识拓展 </a:t>
            </a:r>
            <a:r>
              <a:rPr lang="zh-CN" altLang="en-US" sz="1530" kern="0" dirty="0">
                <a:solidFill>
                  <a:srgbClr val="000000"/>
                </a:solidFill>
                <a:latin typeface="Times New Roman" pitchFamily="65" charset="-122"/>
                <a:ea typeface="宋体" pitchFamily="65" charset="-122"/>
              </a:rPr>
              <a:t>   氢键是一种特殊的分子间作用力,不属于化学键,比化学键弱,主要影响物理性质,</a:t>
            </a:r>
            <a:br>
              <a:rPr dirty="0"/>
            </a:br>
            <a:r>
              <a:rPr lang="zh-CN" altLang="en-US" sz="1530" kern="0" dirty="0">
                <a:solidFill>
                  <a:srgbClr val="000000"/>
                </a:solidFill>
                <a:latin typeface="Times New Roman" pitchFamily="65" charset="-122"/>
                <a:ea typeface="宋体" pitchFamily="65" charset="-122"/>
              </a:rPr>
              <a:t>如熔、沸点,水溶性,密度等。若某种物质的分子间存在氢键,则该物质的熔、沸点较高;若某</a:t>
            </a:r>
            <a:br>
              <a:rPr dirty="0"/>
            </a:br>
            <a:r>
              <a:rPr lang="zh-CN" altLang="en-US" sz="1530" kern="0" dirty="0">
                <a:solidFill>
                  <a:srgbClr val="000000"/>
                </a:solidFill>
                <a:latin typeface="Times New Roman" pitchFamily="65" charset="-122"/>
                <a:ea typeface="宋体" pitchFamily="65" charset="-122"/>
              </a:rPr>
              <a:t>种物质的分子与水分子之间形成氢键,则该物质水溶性较好。</a:t>
            </a:r>
            <a:endParaRPr lang="zh-CN" altLang="en-US" dirty="0"/>
          </a:p>
        </p:txBody>
      </p:sp>
    </p:spTree>
    <p:custDataLst>
      <p:custData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(2019常州教育学会学业水平监测,21A)(12分)盐酸氯丙嗪是一种多巴胺受体的阻断剂,临床</a:t>
            </a:r>
            <a:br>
              <a:rPr dirty="0"/>
            </a:br>
            <a:r>
              <a:rPr lang="zh-CN" altLang="en-US" sz="1530" kern="0" dirty="0">
                <a:solidFill>
                  <a:srgbClr val="000000"/>
                </a:solidFill>
                <a:latin typeface="Times New Roman" pitchFamily="65" charset="-122"/>
                <a:ea typeface="宋体" pitchFamily="65" charset="-122"/>
              </a:rPr>
              <a:t>上有多种用途。化合物Ⅲ是盐酸氯丙嗪制备的原料,可由化合物Ⅰ和Ⅱ在铜作催化剂条件下</a:t>
            </a:r>
            <a:br>
              <a:rPr dirty="0"/>
            </a:br>
            <a:r>
              <a:rPr lang="zh-CN" altLang="en-US" sz="1530" kern="0" dirty="0">
                <a:solidFill>
                  <a:srgbClr val="000000"/>
                </a:solidFill>
                <a:latin typeface="Times New Roman" pitchFamily="65" charset="-122"/>
                <a:ea typeface="宋体" pitchFamily="65" charset="-122"/>
              </a:rPr>
              <a:t>反应制得。</a:t>
            </a:r>
            <a:endParaRPr lang="zh-CN" altLang="en-US" dirty="0"/>
          </a:p>
          <a:p>
            <a:pPr marL="0" indent="0" eaLnBrk="0" latinLnBrk="1" hangingPunct="0">
              <a:lnSpc>
                <a:spcPct val="150000"/>
              </a:lnSpc>
              <a:spcBef>
                <a:spcPts val="0"/>
              </a:spcBef>
              <a:buNone/>
            </a:pPr>
            <a:r>
              <a:rPr lang="zh-CN" altLang="en-US" sz="3748" kern="0" spc="7576"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r>
              <a:rPr lang="zh-CN" altLang="en-US" sz="5167" kern="0" spc="4132" dirty="0">
                <a:solidFill>
                  <a:srgbClr val="000000"/>
                </a:solidFill>
                <a:latin typeface="Times New Roman" pitchFamily="65" charset="-122"/>
                <a:ea typeface="宋体" pitchFamily="65" charset="-122"/>
              </a:rPr>
              <a:t> </a:t>
            </a:r>
            <a:r>
              <a:rPr lang="zh-CN" altLang="en-US" sz="1783" kern="0" spc="10141" dirty="0">
                <a:solidFill>
                  <a:srgbClr val="000000"/>
                </a:solidFill>
                <a:latin typeface="Times New Roman" pitchFamily="65" charset="-122"/>
                <a:ea typeface="宋体" pitchFamily="65" charset="-122"/>
              </a:rPr>
              <a:t> </a:t>
            </a:r>
            <a:r>
              <a:rPr lang="zh-CN" altLang="en-US" sz="5167" kern="0" spc="10432"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239"/>
              </a:spcBef>
              <a:buNone/>
            </a:pPr>
            <a:r>
              <a:rPr lang="zh-CN" altLang="en-US" sz="1530" kern="0" dirty="0">
                <a:solidFill>
                  <a:srgbClr val="000000"/>
                </a:solidFill>
                <a:latin typeface="Times New Roman" pitchFamily="65" charset="-122"/>
                <a:ea typeface="宋体" pitchFamily="65" charset="-122"/>
              </a:rPr>
              <a:t>(1)Cu基态核外电子排布式为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(2)1 mol化合物Ⅰ分子中含有σ键数目为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(3)化合物Ⅲ分子中sp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方式杂化的原子数目是</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(4)向[Cu(NH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溶液中通入SO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至微酸性,有白色沉淀生成。分析表明该白色沉淀中</a:t>
            </a:r>
            <a:br>
              <a:rPr dirty="0"/>
            </a:br>
            <a:r>
              <a:rPr lang="zh-CN" altLang="en-US" sz="1530" kern="0" dirty="0">
                <a:solidFill>
                  <a:srgbClr val="000000"/>
                </a:solidFill>
                <a:latin typeface="Times New Roman" pitchFamily="65" charset="-122"/>
                <a:ea typeface="宋体" pitchFamily="65" charset="-122"/>
              </a:rPr>
              <a:t>Cu、S、N的物质的量之比为1∶1∶1,沉淀中有一种三角锥形的阴离子和一种正四面体形的</a:t>
            </a:r>
            <a:br>
              <a:rPr dirty="0"/>
            </a:br>
            <a:r>
              <a:rPr lang="zh-CN" altLang="en-US" sz="1530" kern="0" dirty="0">
                <a:solidFill>
                  <a:srgbClr val="000000"/>
                </a:solidFill>
                <a:latin typeface="Times New Roman" pitchFamily="65" charset="-122"/>
                <a:ea typeface="宋体" pitchFamily="65" charset="-122"/>
              </a:rPr>
              <a:t>阳离子。</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①[Cu(NH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中存在的化学键类型有</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(填字母)。</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A.共价键　B.氢键　C.离子键　D.配位键</a:t>
            </a:r>
            <a:endParaRPr lang="zh-CN" altLang="en-US" dirty="0"/>
          </a:p>
        </p:txBody>
      </p:sp>
      <p:pic>
        <p:nvPicPr>
          <p:cNvPr id="3" name="图片 3" descr="textimage110.jpeg"/>
          <p:cNvPicPr>
            <a:picLocks noChangeAspect="1"/>
          </p:cNvPicPr>
          <p:nvPr/>
        </p:nvPicPr>
        <p:blipFill>
          <a:blip r:embed="rId4" cstate="print"/>
          <a:stretch>
            <a:fillRect/>
          </a:stretch>
        </p:blipFill>
        <p:spPr>
          <a:xfrm>
            <a:off x="540000" y="2432171"/>
            <a:ext cx="1438275" cy="981074"/>
          </a:xfrm>
          <a:prstGeom prst="rect">
            <a:avLst/>
          </a:prstGeom>
        </p:spPr>
      </p:pic>
      <p:pic>
        <p:nvPicPr>
          <p:cNvPr id="4" name="图片 4" descr="textimage111.jpeg"/>
          <p:cNvPicPr>
            <a:picLocks noChangeAspect="1"/>
          </p:cNvPicPr>
          <p:nvPr/>
        </p:nvPicPr>
        <p:blipFill>
          <a:blip r:embed="rId5" cstate="print"/>
          <a:stretch>
            <a:fillRect/>
          </a:stretch>
        </p:blipFill>
        <p:spPr>
          <a:xfrm>
            <a:off x="2110544" y="2272354"/>
            <a:ext cx="1135830" cy="1300708"/>
          </a:xfrm>
          <a:prstGeom prst="rect">
            <a:avLst/>
          </a:prstGeom>
        </p:spPr>
      </p:pic>
      <p:pic>
        <p:nvPicPr>
          <p:cNvPr id="5" name="图片 5" descr="textimage112.jpeg"/>
          <p:cNvPicPr>
            <a:picLocks noChangeAspect="1"/>
          </p:cNvPicPr>
          <p:nvPr/>
        </p:nvPicPr>
        <p:blipFill>
          <a:blip r:embed="rId6"/>
          <a:stretch>
            <a:fillRect/>
          </a:stretch>
        </p:blipFill>
        <p:spPr>
          <a:xfrm>
            <a:off x="3269009" y="2689346"/>
            <a:ext cx="1514475" cy="466725"/>
          </a:xfrm>
          <a:prstGeom prst="rect">
            <a:avLst/>
          </a:prstGeom>
        </p:spPr>
      </p:pic>
      <p:pic>
        <p:nvPicPr>
          <p:cNvPr id="6" name="图片 6" descr="textimage113.jpeg"/>
          <p:cNvPicPr>
            <a:picLocks noChangeAspect="1"/>
          </p:cNvPicPr>
          <p:nvPr/>
        </p:nvPicPr>
        <p:blipFill>
          <a:blip r:embed="rId7" cstate="print"/>
          <a:stretch>
            <a:fillRect/>
          </a:stretch>
        </p:blipFill>
        <p:spPr>
          <a:xfrm>
            <a:off x="4821453" y="2272354"/>
            <a:ext cx="1905263" cy="1300708"/>
          </a:xfrm>
          <a:prstGeom prst="rect">
            <a:avLst/>
          </a:prstGeom>
        </p:spPr>
      </p:pic>
    </p:spTree>
    <p:custDataLst>
      <p:custData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E.分子间作用力</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②上述白色沉淀的化学式为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(5)铜的氢化物的晶体结构如图所示,写出此氢化物在氯气中燃烧的化学方程式:</a:t>
            </a:r>
            <a:r>
              <a:rPr lang="zh-CN" altLang="en-US" sz="1530" u="sng" kern="0" dirty="0">
                <a:solidFill>
                  <a:srgbClr val="000000"/>
                </a:solidFill>
                <a:latin typeface="Times New Roman" pitchFamily="65" charset="-122"/>
                <a:ea typeface="宋体" pitchFamily="65" charset="-122"/>
              </a:rPr>
              <a:t>　　　　　    </a:t>
            </a:r>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5951" kern="0" spc="7698"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zh-CN" altLang="en-US"/>
          </a:p>
        </p:txBody>
      </p:sp>
      <p:pic>
        <p:nvPicPr>
          <p:cNvPr id="3" name="图片 3" descr="textimage114.jpeg"/>
          <p:cNvPicPr>
            <a:picLocks noChangeAspect="1"/>
          </p:cNvPicPr>
          <p:nvPr/>
        </p:nvPicPr>
        <p:blipFill>
          <a:blip r:embed="rId4"/>
          <a:stretch>
            <a:fillRect/>
          </a:stretch>
        </p:blipFill>
        <p:spPr>
          <a:xfrm>
            <a:off x="3491880" y="2772197"/>
            <a:ext cx="1733550" cy="1581150"/>
          </a:xfrm>
          <a:prstGeom prst="rect">
            <a:avLst/>
          </a:prstGeom>
        </p:spPr>
      </p:pic>
    </p:spTree>
    <p:custDataLst>
      <p:custData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6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1    </a:t>
            </a:r>
            <a:r>
              <a:rPr lang="zh-CN" altLang="en-US" sz="1530" kern="0" dirty="0">
                <a:solidFill>
                  <a:srgbClr val="000000"/>
                </a:solidFill>
                <a:latin typeface="Times New Roman" pitchFamily="65" charset="-122"/>
                <a:ea typeface="宋体" pitchFamily="65" charset="-122"/>
              </a:rPr>
              <a:t>　(2)14</a:t>
            </a:r>
            <a:r>
              <a:rPr lang="zh-CN" altLang="en-US" sz="1530" i="1" kern="0" dirty="0">
                <a:solidFill>
                  <a:srgbClr val="000000"/>
                </a:solidFill>
                <a:latin typeface="Times New Roman" pitchFamily="65" charset="-122"/>
                <a:ea typeface="宋体" pitchFamily="65" charset="-122"/>
              </a:rPr>
              <a:t>N</a:t>
            </a:r>
            <a:r>
              <a:rPr lang="zh-CN" altLang="en-US" sz="1152" kern="0" baseline="-15000" dirty="0">
                <a:solidFill>
                  <a:srgbClr val="000000"/>
                </a:solidFill>
                <a:latin typeface="Times New Roman" pitchFamily="65" charset="-122"/>
                <a:ea typeface="宋体" pitchFamily="65" charset="-122"/>
              </a:rPr>
              <a:t>A</a:t>
            </a:r>
            <a:r>
              <a:rPr lang="zh-CN" altLang="en-US" sz="1530" kern="0" dirty="0">
                <a:solidFill>
                  <a:srgbClr val="000000"/>
                </a:solidFill>
                <a:latin typeface="Times New Roman" pitchFamily="65" charset="-122"/>
                <a:ea typeface="宋体" pitchFamily="65" charset="-122"/>
              </a:rPr>
              <a:t>或14 mol　　(3)2    </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(4)①ACD　②Cu(NH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(5)2CuH+3Cl</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2CuCl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+2HCl</a:t>
            </a:r>
            <a:endParaRPr lang="zh-CN" altLang="en-US" dirty="0"/>
          </a:p>
        </p:txBody>
      </p:sp>
      <p:pic>
        <p:nvPicPr>
          <p:cNvPr id="3" name="图片 3" descr="textimage115.jpeg"/>
          <p:cNvPicPr>
            <a:picLocks noChangeAspect="1"/>
          </p:cNvPicPr>
          <p:nvPr/>
        </p:nvPicPr>
        <p:blipFill>
          <a:blip r:embed="rId5" cstate="print"/>
          <a:stretch>
            <a:fillRect/>
          </a:stretch>
        </p:blipFill>
        <p:spPr>
          <a:xfrm>
            <a:off x="1670234" y="1854982"/>
            <a:ext cx="371475" cy="219075"/>
          </a:xfrm>
          <a:prstGeom prst="rect">
            <a:avLst/>
          </a:prstGeom>
        </p:spPr>
      </p:pic>
      <p:sp>
        <p:nvSpPr>
          <p:cNvPr id="4" name="TextBox 2"/>
          <p:cNvSpPr txBox="1"/>
          <p:nvPr/>
        </p:nvSpPr>
        <p:spPr>
          <a:xfrm>
            <a:off x="540000" y="213575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a:t>
            </a:r>
            <a:r>
              <a:rPr lang="zh-CN" altLang="en-US" sz="1530" kern="0" dirty="0">
                <a:solidFill>
                  <a:srgbClr val="000000"/>
                </a:solidFill>
                <a:latin typeface="Times New Roman" pitchFamily="65" charset="-122"/>
                <a:ea typeface="宋体" pitchFamily="65" charset="-122"/>
              </a:rPr>
              <a:t>　(1)Cu的原子序数为29,其基态核外电子排布式为1s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3p</a:t>
            </a:r>
            <a:r>
              <a:rPr lang="zh-CN" altLang="en-US" sz="1152" kern="0" baseline="59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或[Ar]3d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1</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(2)两个原子之间只能形成一个σ键,故1 mol Ⅰ分子中含有14 mol σ 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(3)化合物Ⅲ分子中N原子和羟基中的O原子的杂化方式为sp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(4)①NH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与Cu</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之间是配位键,S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与[Cu(NH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之间是离子键,其他是共价键;②三角锥形的</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阴离子为S</a:t>
            </a:r>
            <a:r>
              <a:rPr lang="zh-CN" altLang="en-US" sz="1412" kern="0" spc="83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,正四面体形的阳离子是N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,则白色沉淀化学式为Cu(NH</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)SO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(5)由图可知,铜的氢化物化学式为CuH,则其在Cl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中燃烧的化学方程式为2CuH+3Cl</a:t>
            </a:r>
            <a:r>
              <a:rPr lang="zh-CN" altLang="en-US" sz="1152" kern="0" baseline="-15000" dirty="0">
                <a:solidFill>
                  <a:srgbClr val="000000"/>
                </a:solidFill>
                <a:latin typeface="Times New Roman" pitchFamily="65" charset="-122"/>
                <a:ea typeface="宋体" pitchFamily="65" charset="-122"/>
              </a:rPr>
              <a:t>2</a:t>
            </a:r>
            <a:r>
              <a:rPr lang="zh-CN" altLang="en-US" sz="1282" kern="0" spc="164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 </a:t>
            </a:r>
            <a:endParaRPr lang="en-US" altLang="zh-CN" sz="1530" kern="0" dirty="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2CuCl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+2HCl。</a:t>
            </a:r>
            <a:endParaRPr lang="zh-CN" altLang="en-US" dirty="0"/>
          </a:p>
        </p:txBody>
      </p:sp>
      <p:pic>
        <p:nvPicPr>
          <p:cNvPr id="5" name="图片 3" descr="textimage116.jpeg"/>
          <p:cNvPicPr>
            <a:picLocks noChangeAspect="1"/>
          </p:cNvPicPr>
          <p:nvPr/>
        </p:nvPicPr>
        <p:blipFill>
          <a:blip r:embed="rId5" cstate="print"/>
          <a:stretch>
            <a:fillRect/>
          </a:stretch>
        </p:blipFill>
        <p:spPr>
          <a:xfrm>
            <a:off x="7421361" y="3972159"/>
            <a:ext cx="371474" cy="219074"/>
          </a:xfrm>
          <a:prstGeom prst="rect">
            <a:avLst/>
          </a:prstGeom>
        </p:spPr>
      </p:pic>
      <p:graphicFrame>
        <p:nvGraphicFramePr>
          <p:cNvPr id="6" name="对象 5"/>
          <p:cNvGraphicFramePr>
            <a:graphicFrameLocks noChangeAspect="1"/>
          </p:cNvGraphicFramePr>
          <p:nvPr/>
        </p:nvGraphicFramePr>
        <p:xfrm>
          <a:off x="3138249" y="3257113"/>
          <a:ext cx="285750" cy="257175"/>
        </p:xfrm>
        <a:graphic>
          <a:graphicData uri="http://schemas.openxmlformats.org/presentationml/2006/ole">
            <mc:AlternateContent xmlns:mc="http://schemas.openxmlformats.org/markup-compatibility/2006">
              <mc:Choice xmlns:v="urn:schemas-microsoft-com:vml" Requires="v">
                <p:oleObj spid="_x0000_s276496" name="Equation" r:id="rId6" imgW="288000" imgH="259200" progId="">
                  <p:embed/>
                </p:oleObj>
              </mc:Choice>
              <mc:Fallback>
                <p:oleObj name="Equation" r:id="rId6" imgW="288000" imgH="259200" progId="">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8249" y="3257113"/>
                        <a:ext cx="28575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1425716" y="3610921"/>
          <a:ext cx="285750" cy="257174"/>
        </p:xfrm>
        <a:graphic>
          <a:graphicData uri="http://schemas.openxmlformats.org/presentationml/2006/ole">
            <mc:AlternateContent xmlns:mc="http://schemas.openxmlformats.org/markup-compatibility/2006">
              <mc:Choice xmlns:v="urn:schemas-microsoft-com:vml" Requires="v">
                <p:oleObj spid="_x0000_s276497" name="Equation" r:id="rId8" imgW="288000" imgH="259200" progId="">
                  <p:embed/>
                </p:oleObj>
              </mc:Choice>
              <mc:Fallback>
                <p:oleObj name="Equation" r:id="rId8" imgW="288000" imgH="259200" progId="">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25716" y="3610921"/>
                        <a:ext cx="285750"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3844455" y="3610921"/>
          <a:ext cx="238124" cy="257174"/>
        </p:xfrm>
        <a:graphic>
          <a:graphicData uri="http://schemas.openxmlformats.org/presentationml/2006/ole">
            <mc:AlternateContent xmlns:mc="http://schemas.openxmlformats.org/markup-compatibility/2006">
              <mc:Choice xmlns:v="urn:schemas-microsoft-com:vml" Requires="v">
                <p:oleObj spid="_x0000_s276498" name="Equation" r:id="rId10" imgW="240000" imgH="259200" progId="">
                  <p:embed/>
                </p:oleObj>
              </mc:Choice>
              <mc:Fallback>
                <p:oleObj name="Equation" r:id="rId10" imgW="240000" imgH="259200" progId="">
                  <p:embed/>
                  <p:pic>
                    <p:nvPicPr>
                      <p:cNvPr id="0" name="Picture 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44455" y="3610921"/>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方法技巧</a:t>
            </a:r>
            <a:r>
              <a:rPr lang="zh-CN" altLang="en-US" sz="1530" kern="0" dirty="0">
                <a:solidFill>
                  <a:srgbClr val="000000"/>
                </a:solidFill>
                <a:latin typeface="Times New Roman" pitchFamily="65" charset="-122"/>
                <a:ea typeface="宋体" pitchFamily="65" charset="-122"/>
              </a:rPr>
              <a:t>    σ键、π键数目的计算方法:</a:t>
            </a:r>
            <a:endParaRPr lang="zh-CN" altLang="en-US" dirty="0"/>
          </a:p>
        </p:txBody>
      </p:sp>
      <p:graphicFrame>
        <p:nvGraphicFramePr>
          <p:cNvPr id="3" name="表格 3"/>
          <p:cNvGraphicFramePr>
            <a:graphicFrameLocks noGrp="1"/>
          </p:cNvGraphicFramePr>
          <p:nvPr/>
        </p:nvGraphicFramePr>
        <p:xfrm>
          <a:off x="540000" y="1433808"/>
          <a:ext cx="7740000" cy="1866600"/>
        </p:xfrm>
        <a:graphic>
          <a:graphicData uri="http://schemas.openxmlformats.org/drawingml/2006/table">
            <a:tbl>
              <a:tblPr/>
              <a:tblGrid>
                <a:gridCol w="2580000">
                  <a:extLst>
                    <a:ext uri="{9D8B030D-6E8A-4147-A177-3AD203B41FA5}">
                      <a16:colId xmlns:a16="http://schemas.microsoft.com/office/drawing/2014/main" val="20000"/>
                    </a:ext>
                  </a:extLst>
                </a:gridCol>
                <a:gridCol w="2580000">
                  <a:extLst>
                    <a:ext uri="{9D8B030D-6E8A-4147-A177-3AD203B41FA5}">
                      <a16:colId xmlns:a16="http://schemas.microsoft.com/office/drawing/2014/main" val="20001"/>
                    </a:ext>
                  </a:extLst>
                </a:gridCol>
                <a:gridCol w="2580000">
                  <a:extLst>
                    <a:ext uri="{9D8B030D-6E8A-4147-A177-3AD203B41FA5}">
                      <a16:colId xmlns:a16="http://schemas.microsoft.com/office/drawing/2014/main" val="20002"/>
                    </a:ext>
                  </a:extLst>
                </a:gridCol>
              </a:tblGrid>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键型</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σ键数</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π键数</a:t>
                      </a:r>
                    </a:p>
                  </a:txBody>
                  <a:tcPr marL="45720" marR="45720"/>
                </a:tc>
                <a:extLst>
                  <a:ext uri="{0D108BD9-81ED-4DB2-BD59-A6C34878D82A}">
                    <a16:rowId xmlns:a16="http://schemas.microsoft.com/office/drawing/2014/main" val="10000"/>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单键</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1</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0</a:t>
                      </a:r>
                    </a:p>
                  </a:txBody>
                  <a:tcPr marL="45720" marR="45720"/>
                </a:tc>
                <a:extLst>
                  <a:ext uri="{0D108BD9-81ED-4DB2-BD59-A6C34878D82A}">
                    <a16:rowId xmlns:a16="http://schemas.microsoft.com/office/drawing/2014/main" val="10001"/>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双键</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1</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1</a:t>
                      </a:r>
                    </a:p>
                  </a:txBody>
                  <a:tcPr marL="45720" marR="45720"/>
                </a:tc>
                <a:extLst>
                  <a:ext uri="{0D108BD9-81ED-4DB2-BD59-A6C34878D82A}">
                    <a16:rowId xmlns:a16="http://schemas.microsoft.com/office/drawing/2014/main" val="10002"/>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叁键</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1</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2</a:t>
                      </a:r>
                    </a:p>
                  </a:txBody>
                  <a:tcPr marL="45720" marR="45720"/>
                </a:tc>
                <a:extLst>
                  <a:ext uri="{0D108BD9-81ED-4DB2-BD59-A6C34878D82A}">
                    <a16:rowId xmlns:a16="http://schemas.microsoft.com/office/drawing/2014/main" val="10003"/>
                  </a:ext>
                </a:extLst>
              </a:tr>
              <a:tr h="373320">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配位键</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1</a:t>
                      </a:r>
                    </a:p>
                  </a:txBody>
                  <a:tcPr marL="45720" marR="45720"/>
                </a:tc>
                <a:tc>
                  <a:txBody>
                    <a:bodyPr/>
                    <a:lstStyle/>
                    <a:p>
                      <a:pPr eaLnBrk="0" latinLnBrk="1" hangingPunct="0">
                        <a:lnSpc>
                          <a:spcPct val="150000"/>
                        </a:lnSpc>
                        <a:spcBef>
                          <a:spcPts val="0"/>
                        </a:spcBef>
                      </a:pPr>
                      <a:r>
                        <a:rPr lang="zh-CN" altLang="en-US" sz="992" kern="0" dirty="0">
                          <a:solidFill>
                            <a:srgbClr val="000000"/>
                          </a:solidFill>
                          <a:latin typeface="Times New Roman" pitchFamily="65" charset="-122"/>
                          <a:ea typeface="宋体" pitchFamily="65" charset="-122"/>
                        </a:rPr>
                        <a:t>0</a:t>
                      </a:r>
                    </a:p>
                  </a:txBody>
                  <a:tcPr marL="45720" marR="45720"/>
                </a:tc>
                <a:extLst>
                  <a:ext uri="{0D108BD9-81ED-4DB2-BD59-A6C34878D82A}">
                    <a16:rowId xmlns:a16="http://schemas.microsoft.com/office/drawing/2014/main" val="10004"/>
                  </a:ext>
                </a:extLst>
              </a:tr>
            </a:tbl>
          </a:graphicData>
        </a:graphic>
      </p:graphicFrame>
    </p:spTree>
    <p:custDataLst>
      <p:custData r:id="rId1"/>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234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(2019江苏七市二模,21A)(12分)某钙钛矿型太阳能电池吸光材料的晶胞结构如下图所示,其</a:t>
            </a:r>
            <a:br>
              <a:rPr dirty="0"/>
            </a:br>
            <a:r>
              <a:rPr lang="zh-CN" altLang="en-US" sz="1530" kern="0" dirty="0">
                <a:solidFill>
                  <a:srgbClr val="000000"/>
                </a:solidFill>
                <a:latin typeface="Times New Roman" pitchFamily="65" charset="-122"/>
                <a:ea typeface="宋体" pitchFamily="65" charset="-122"/>
              </a:rPr>
              <a:t>中A通常为CH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,可由甲胺(CH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)制得;M为Pb</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或Sn</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;X为卤离子,如Cl</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、Br</a:t>
            </a: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等。</a:t>
            </a:r>
            <a:endParaRPr lang="zh-CN" altLang="en-US" dirty="0"/>
          </a:p>
          <a:p>
            <a:pPr marL="0" indent="0" eaLnBrk="0" latinLnBrk="1" hangingPunct="0">
              <a:lnSpc>
                <a:spcPct val="150000"/>
              </a:lnSpc>
              <a:spcBef>
                <a:spcPts val="0"/>
              </a:spcBef>
              <a:buNone/>
            </a:pPr>
            <a:r>
              <a:rPr lang="zh-CN" altLang="en-US" sz="6375" kern="0" spc="12449"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1696"/>
              </a:spcBef>
              <a:buNone/>
            </a:pPr>
            <a:r>
              <a:rPr lang="zh-CN" altLang="en-US" sz="1530" kern="0" dirty="0">
                <a:solidFill>
                  <a:srgbClr val="000000"/>
                </a:solidFill>
                <a:latin typeface="Times New Roman" pitchFamily="65" charset="-122"/>
                <a:ea typeface="宋体" pitchFamily="65" charset="-122"/>
              </a:rPr>
              <a:t>(1)吸光材料的化学式为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(用A、X、M表示)。</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(2)H、C、Cl三种元素的电负性由小到大的顺序为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(3)溴原子基态核外电子排布式为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(4)甲胺(CH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)极易溶于水,除因为它是极性分子外,还因为</a:t>
            </a:r>
            <a:r>
              <a:rPr lang="zh-CN" altLang="en-US" sz="1530" u="sng" kern="0" dirty="0">
                <a:solidFill>
                  <a:srgbClr val="000000"/>
                </a:solidFill>
                <a:latin typeface="Times New Roman" pitchFamily="65" charset="-122"/>
                <a:ea typeface="宋体" pitchFamily="65" charset="-122"/>
              </a:rPr>
              <a:t>　　　　　　　　　　　　　    </a:t>
            </a:r>
            <a:br>
              <a:rPr dirty="0"/>
            </a:b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中N原子的轨道杂化类型为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;1 mol 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中含σ键的数目为</a:t>
            </a:r>
            <a:r>
              <a:rPr lang="zh-CN" altLang="en-US" sz="1530" u="sng" kern="0" dirty="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pic>
        <p:nvPicPr>
          <p:cNvPr id="3" name="图片 3" descr="textimage117.jpeg"/>
          <p:cNvPicPr>
            <a:picLocks noChangeAspect="1"/>
          </p:cNvPicPr>
          <p:nvPr/>
        </p:nvPicPr>
        <p:blipFill>
          <a:blip r:embed="rId5"/>
          <a:stretch>
            <a:fillRect/>
          </a:stretch>
        </p:blipFill>
        <p:spPr>
          <a:xfrm>
            <a:off x="3131840" y="1829734"/>
            <a:ext cx="2206627" cy="1573650"/>
          </a:xfrm>
          <a:prstGeom prst="rect">
            <a:avLst/>
          </a:prstGeom>
        </p:spPr>
      </p:pic>
      <p:graphicFrame>
        <p:nvGraphicFramePr>
          <p:cNvPr id="5" name="对象 4"/>
          <p:cNvGraphicFramePr>
            <a:graphicFrameLocks noChangeAspect="1"/>
          </p:cNvGraphicFramePr>
          <p:nvPr/>
        </p:nvGraphicFramePr>
        <p:xfrm>
          <a:off x="1917031" y="1493744"/>
          <a:ext cx="238124" cy="257174"/>
        </p:xfrm>
        <a:graphic>
          <a:graphicData uri="http://schemas.openxmlformats.org/presentationml/2006/ole">
            <mc:AlternateContent xmlns:mc="http://schemas.openxmlformats.org/markup-compatibility/2006">
              <mc:Choice xmlns:v="urn:schemas-microsoft-com:vml" Requires="v">
                <p:oleObj spid="_x0000_s54289" name="Equation" r:id="rId6" imgW="240000" imgH="259200" progId="">
                  <p:embed/>
                </p:oleObj>
              </mc:Choice>
              <mc:Fallback>
                <p:oleObj name="Equation" r:id="rId6" imgW="240000" imgH="259200" progId="">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17031" y="1493744"/>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1225715" y="5305760"/>
          <a:ext cx="238124" cy="257174"/>
        </p:xfrm>
        <a:graphic>
          <a:graphicData uri="http://schemas.openxmlformats.org/presentationml/2006/ole">
            <mc:AlternateContent xmlns:mc="http://schemas.openxmlformats.org/markup-compatibility/2006">
              <mc:Choice xmlns:v="urn:schemas-microsoft-com:vml" Requires="v">
                <p:oleObj spid="_x0000_s54290" name="Equation" r:id="rId8" imgW="240000" imgH="259200" progId="">
                  <p:embed/>
                </p:oleObj>
              </mc:Choice>
              <mc:Fallback>
                <p:oleObj name="Equation" r:id="rId8" imgW="240000" imgH="259200" progId="">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25715" y="5305760"/>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5530103" y="5305760"/>
          <a:ext cx="238125" cy="257175"/>
        </p:xfrm>
        <a:graphic>
          <a:graphicData uri="http://schemas.openxmlformats.org/presentationml/2006/ole">
            <mc:AlternateContent xmlns:mc="http://schemas.openxmlformats.org/markup-compatibility/2006">
              <mc:Choice xmlns:v="urn:schemas-microsoft-com:vml" Requires="v">
                <p:oleObj spid="_x0000_s54291" name="Equation" r:id="rId10" imgW="240000" imgH="259200" progId="">
                  <p:embed/>
                </p:oleObj>
              </mc:Choice>
              <mc:Fallback>
                <p:oleObj name="Equation" r:id="rId10" imgW="240000" imgH="259200" progId="">
                  <p:embed/>
                  <p:pic>
                    <p:nvPicPr>
                      <p:cNvPr id="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30103" y="5305760"/>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6628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答案</a:t>
            </a:r>
            <a:r>
              <a:rPr lang="zh-CN" altLang="en-US" sz="1530" kern="0" dirty="0">
                <a:solidFill>
                  <a:srgbClr val="000000"/>
                </a:solidFill>
                <a:latin typeface="Times New Roman" pitchFamily="65" charset="-122"/>
                <a:ea typeface="宋体" pitchFamily="65" charset="-122"/>
              </a:rPr>
              <a:t>　(1)AMX</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(2)H&lt;C&lt;Cl　(3)[Ar]3d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4p</a:t>
            </a:r>
            <a:r>
              <a:rPr lang="zh-CN" altLang="en-US" sz="1152" kern="0" baseline="59000" dirty="0">
                <a:solidFill>
                  <a:srgbClr val="000000"/>
                </a:solidFill>
                <a:latin typeface="Times New Roman" pitchFamily="65" charset="-122"/>
                <a:ea typeface="宋体" pitchFamily="65" charset="-122"/>
              </a:rPr>
              <a:t>5</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与H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O可形成分子间氢键　(5)sp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　7 mol或7</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6.02</a:t>
            </a:r>
            <a:r>
              <a:rPr lang="zh-CN" altLang="en-US" sz="1530" kern="0" dirty="0">
                <a:solidFill>
                  <a:srgbClr val="000000"/>
                </a:solidFill>
                <a:latin typeface="Arial Narrow" pitchFamily="65" charset="-122"/>
                <a:ea typeface="Arial Unicode MS" pitchFamily="65" charset="-122"/>
              </a:rPr>
              <a:t>×</a:t>
            </a:r>
            <a:r>
              <a:rPr lang="zh-CN" altLang="en-US" sz="1530" kern="0" dirty="0">
                <a:solidFill>
                  <a:srgbClr val="000000"/>
                </a:solidFill>
                <a:latin typeface="Times New Roman" pitchFamily="65" charset="-122"/>
                <a:ea typeface="宋体" pitchFamily="65" charset="-122"/>
              </a:rPr>
              <a:t>10</a:t>
            </a:r>
            <a:r>
              <a:rPr lang="zh-CN" altLang="en-US" sz="1152" kern="0" baseline="59000" dirty="0">
                <a:solidFill>
                  <a:srgbClr val="000000"/>
                </a:solidFill>
                <a:latin typeface="Times New Roman" pitchFamily="65" charset="-122"/>
                <a:ea typeface="宋体" pitchFamily="65" charset="-122"/>
              </a:rPr>
              <a:t>23</a:t>
            </a:r>
            <a:r>
              <a:rPr lang="zh-CN" altLang="en-US" sz="1530" kern="0" dirty="0">
                <a:solidFill>
                  <a:srgbClr val="000000"/>
                </a:solidFill>
                <a:latin typeface="Times New Roman" pitchFamily="65" charset="-122"/>
                <a:ea typeface="宋体" pitchFamily="65" charset="-122"/>
              </a:rPr>
              <a:t> </a:t>
            </a:r>
            <a:endParaRPr lang="zh-CN" altLang="en-US" dirty="0"/>
          </a:p>
        </p:txBody>
      </p:sp>
      <p:sp>
        <p:nvSpPr>
          <p:cNvPr id="3" name="TextBox 2"/>
          <p:cNvSpPr txBox="1"/>
          <p:nvPr/>
        </p:nvSpPr>
        <p:spPr>
          <a:xfrm>
            <a:off x="588404" y="1851562"/>
            <a:ext cx="8127000" cy="22084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解析　</a:t>
            </a:r>
            <a:r>
              <a:rPr lang="zh-CN" altLang="en-US" sz="1530" kern="0" dirty="0">
                <a:solidFill>
                  <a:srgbClr val="000000"/>
                </a:solidFill>
                <a:latin typeface="Times New Roman" pitchFamily="65" charset="-122"/>
                <a:ea typeface="宋体" pitchFamily="65" charset="-122"/>
              </a:rPr>
              <a:t>(1)根据吸光材料的晶胞图,顶点占</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,面心占</a:t>
            </a:r>
            <a:r>
              <a:rPr lang="zh-CN" altLang="en-US" sz="2000" kern="0" spc="-80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,体心占1,推出其化学式为AMX</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177"/>
              </a:spcBef>
              <a:buNone/>
            </a:pPr>
            <a:r>
              <a:rPr lang="zh-CN" altLang="en-US" sz="1530" kern="0" dirty="0">
                <a:solidFill>
                  <a:srgbClr val="000000"/>
                </a:solidFill>
                <a:latin typeface="Times New Roman" pitchFamily="65" charset="-122"/>
                <a:ea typeface="宋体" pitchFamily="65" charset="-122"/>
              </a:rPr>
              <a:t>(2)由电负性递变规律及HClO</a:t>
            </a:r>
            <a:r>
              <a:rPr lang="zh-CN" altLang="en-US" sz="1152" kern="0" baseline="-1500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的酸性强于H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CO</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,易知电负性H&lt;C&lt;Cl。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(3)溴是第35号元素,根据核外电子排布规律,可知其电子排布式是[Ar]3d</a:t>
            </a:r>
            <a:r>
              <a:rPr lang="zh-CN" altLang="en-US" sz="1152" kern="0" baseline="59000" dirty="0">
                <a:solidFill>
                  <a:srgbClr val="000000"/>
                </a:solidFill>
                <a:latin typeface="Times New Roman" pitchFamily="65" charset="-122"/>
                <a:ea typeface="宋体" pitchFamily="65" charset="-122"/>
              </a:rPr>
              <a:t>10</a:t>
            </a:r>
            <a:r>
              <a:rPr lang="zh-CN" altLang="en-US" sz="1530" kern="0" dirty="0">
                <a:solidFill>
                  <a:srgbClr val="000000"/>
                </a:solidFill>
                <a:latin typeface="Times New Roman" pitchFamily="65" charset="-122"/>
                <a:ea typeface="宋体" pitchFamily="65" charset="-122"/>
              </a:rPr>
              <a:t>4s</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4p</a:t>
            </a:r>
            <a:r>
              <a:rPr lang="zh-CN" altLang="en-US" sz="1152" kern="0" baseline="59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易溶于水,因为甲胺是极性分子且甲胺分子与水分子之间能形成分子间氢键。</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中N原子形成了4个σ键且N上无孤电子对,所以N原子的轨道杂化类型是sp</a:t>
            </a:r>
            <a:r>
              <a:rPr lang="zh-CN" altLang="en-US" sz="1152" kern="0" baseline="59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t>
            </a:r>
            <a:endParaRPr lang="zh-CN" altLang="en-US" dirty="0"/>
          </a:p>
          <a:p>
            <a:pPr marL="0" indent="0" eaLnBrk="0" latinLnBrk="1" hangingPunct="0">
              <a:lnSpc>
                <a:spcPct val="150000"/>
              </a:lnSpc>
              <a:spcBef>
                <a:spcPts val="0"/>
              </a:spcBef>
              <a:buNone/>
            </a:pP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中有3个C—H键、3个N—H键和1个C—N键,所以1 mol 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N</a:t>
            </a:r>
            <a:r>
              <a:rPr lang="zh-CN" altLang="en-US" sz="1412" kern="0" spc="462"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中含有7 mol σ键。</a:t>
            </a:r>
            <a:endParaRPr lang="zh-CN" altLang="en-US" dirty="0"/>
          </a:p>
        </p:txBody>
      </p:sp>
      <p:graphicFrame>
        <p:nvGraphicFramePr>
          <p:cNvPr id="4" name="对象 3"/>
          <p:cNvGraphicFramePr>
            <a:graphicFrameLocks noChangeAspect="1"/>
          </p:cNvGraphicFramePr>
          <p:nvPr/>
        </p:nvGraphicFramePr>
        <p:xfrm>
          <a:off x="3974077" y="1913207"/>
          <a:ext cx="152400" cy="428625"/>
        </p:xfrm>
        <a:graphic>
          <a:graphicData uri="http://schemas.openxmlformats.org/presentationml/2006/ole">
            <mc:AlternateContent xmlns:mc="http://schemas.openxmlformats.org/markup-compatibility/2006">
              <mc:Choice xmlns:v="urn:schemas-microsoft-com:vml" Requires="v">
                <p:oleObj spid="_x0000_s290842" name="Equation" r:id="rId5" imgW="153600" imgH="432000" progId="">
                  <p:embed/>
                </p:oleObj>
              </mc:Choice>
              <mc:Fallback>
                <p:oleObj name="Equation" r:id="rId5" imgW="153600" imgH="432000" progId="">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4077" y="1913207"/>
                        <a:ext cx="1524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4758277" y="1913207"/>
          <a:ext cx="152399" cy="428624"/>
        </p:xfrm>
        <a:graphic>
          <a:graphicData uri="http://schemas.openxmlformats.org/presentationml/2006/ole">
            <mc:AlternateContent xmlns:mc="http://schemas.openxmlformats.org/markup-compatibility/2006">
              <mc:Choice xmlns:v="urn:schemas-microsoft-com:vml" Requires="v">
                <p:oleObj spid="_x0000_s290843" name="Equation" r:id="rId7" imgW="153600" imgH="432000" progId="">
                  <p:embed/>
                </p:oleObj>
              </mc:Choice>
              <mc:Fallback>
                <p:oleObj name="Equation" r:id="rId7" imgW="153600" imgH="432000" progId="">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8277" y="1913207"/>
                        <a:ext cx="152399" cy="42862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对象 5"/>
          <p:cNvGraphicFramePr>
            <a:graphicFrameLocks noChangeAspect="1"/>
          </p:cNvGraphicFramePr>
          <p:nvPr/>
        </p:nvGraphicFramePr>
        <p:xfrm>
          <a:off x="1274119" y="3457848"/>
          <a:ext cx="238124" cy="257174"/>
        </p:xfrm>
        <a:graphic>
          <a:graphicData uri="http://schemas.openxmlformats.org/presentationml/2006/ole">
            <mc:AlternateContent xmlns:mc="http://schemas.openxmlformats.org/markup-compatibility/2006">
              <mc:Choice xmlns:v="urn:schemas-microsoft-com:vml" Requires="v">
                <p:oleObj spid="_x0000_s290844" name="Equation" r:id="rId9" imgW="240000" imgH="259200" progId="">
                  <p:embed/>
                </p:oleObj>
              </mc:Choice>
              <mc:Fallback>
                <p:oleObj name="Equation" r:id="rId9" imgW="240000" imgH="259200" progId="">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74119" y="3457848"/>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对象 6"/>
          <p:cNvGraphicFramePr>
            <a:graphicFrameLocks noChangeAspect="1"/>
          </p:cNvGraphicFramePr>
          <p:nvPr/>
        </p:nvGraphicFramePr>
        <p:xfrm>
          <a:off x="588404" y="3806036"/>
          <a:ext cx="238124" cy="257174"/>
        </p:xfrm>
        <a:graphic>
          <a:graphicData uri="http://schemas.openxmlformats.org/presentationml/2006/ole">
            <mc:AlternateContent xmlns:mc="http://schemas.openxmlformats.org/markup-compatibility/2006">
              <mc:Choice xmlns:v="urn:schemas-microsoft-com:vml" Requires="v">
                <p:oleObj spid="_x0000_s290845" name="Equation" r:id="rId11" imgW="240000" imgH="259200" progId="">
                  <p:embed/>
                </p:oleObj>
              </mc:Choice>
              <mc:Fallback>
                <p:oleObj name="Equation" r:id="rId11" imgW="240000" imgH="259200" progId="">
                  <p:embed/>
                  <p:pic>
                    <p:nvPicPr>
                      <p:cNvPr id="0"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8404" y="3806036"/>
                        <a:ext cx="238124"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对象 7"/>
          <p:cNvGraphicFramePr>
            <a:graphicFrameLocks noChangeAspect="1"/>
          </p:cNvGraphicFramePr>
          <p:nvPr/>
        </p:nvGraphicFramePr>
        <p:xfrm>
          <a:off x="5859476" y="3806036"/>
          <a:ext cx="238125" cy="257175"/>
        </p:xfrm>
        <a:graphic>
          <a:graphicData uri="http://schemas.openxmlformats.org/presentationml/2006/ole">
            <mc:AlternateContent xmlns:mc="http://schemas.openxmlformats.org/markup-compatibility/2006">
              <mc:Choice xmlns:v="urn:schemas-microsoft-com:vml" Requires="v">
                <p:oleObj spid="_x0000_s290846" name="Equation" r:id="rId13" imgW="240000" imgH="259200" progId="">
                  <p:embed/>
                </p:oleObj>
              </mc:Choice>
              <mc:Fallback>
                <p:oleObj name="Equation" r:id="rId13" imgW="240000" imgH="259200" progId="">
                  <p:embed/>
                  <p:pic>
                    <p:nvPicPr>
                      <p:cNvPr id="0"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59476" y="3806036"/>
                        <a:ext cx="238125"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a:solidFill>
                  <a:srgbClr val="000000"/>
                </a:solidFill>
                <a:latin typeface="Times New Roman" pitchFamily="65" charset="-122"/>
                <a:ea typeface="宋体" pitchFamily="65" charset="-122"/>
              </a:rPr>
              <a:t>4.</a:t>
            </a:r>
            <a:r>
              <a:rPr lang="zh-CN" altLang="en-US" sz="1530" kern="0" dirty="0">
                <a:solidFill>
                  <a:srgbClr val="000000"/>
                </a:solidFill>
                <a:latin typeface="Times New Roman" pitchFamily="65" charset="-122"/>
                <a:ea typeface="宋体" pitchFamily="65" charset="-122"/>
              </a:rPr>
              <a:t>[2019江苏四校调研,21A](12分)向Co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盐溶液中加入过量的KNO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溶液,并以少量醋酸酸化,加</a:t>
            </a:r>
            <a:br>
              <a:rPr dirty="0"/>
            </a:br>
            <a:r>
              <a:rPr lang="zh-CN" altLang="en-US" sz="1530" kern="0" dirty="0">
                <a:solidFill>
                  <a:srgbClr val="000000"/>
                </a:solidFill>
                <a:latin typeface="Times New Roman" pitchFamily="65" charset="-122"/>
                <a:ea typeface="宋体" pitchFamily="65" charset="-122"/>
              </a:rPr>
              <a:t>热后从溶液中析出K</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6</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(1)Co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基态核外电子排布式为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(2)N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离子的空间构型为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,与N</a:t>
            </a:r>
            <a:r>
              <a:rPr lang="zh-CN" altLang="en-US" sz="1412" kern="0" spc="387"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离子互为等电子体的分子为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(3)CH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COOH中C原子的杂化类型为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(4)化学式为[Co(NO</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)(NH</a:t>
            </a:r>
            <a:r>
              <a:rPr lang="zh-CN" altLang="en-US" sz="1152" kern="0" baseline="-15000" dirty="0">
                <a:solidFill>
                  <a:srgbClr val="000000"/>
                </a:solidFill>
                <a:latin typeface="Times New Roman" pitchFamily="65" charset="-122"/>
                <a:ea typeface="宋体" pitchFamily="65" charset="-122"/>
              </a:rPr>
              <a:t>3</a:t>
            </a:r>
            <a:r>
              <a:rPr lang="zh-CN" altLang="en-US" sz="1530" kern="0" dirty="0">
                <a:solidFill>
                  <a:srgbClr val="000000"/>
                </a:solidFill>
                <a:latin typeface="Times New Roman" pitchFamily="65" charset="-122"/>
                <a:ea typeface="宋体" pitchFamily="65" charset="-122"/>
              </a:rPr>
              <a:t>)</a:t>
            </a:r>
            <a:r>
              <a:rPr lang="zh-CN" altLang="en-US" sz="1152" kern="0" baseline="-15000" dirty="0">
                <a:solidFill>
                  <a:srgbClr val="000000"/>
                </a:solidFill>
                <a:latin typeface="Times New Roman" pitchFamily="65" charset="-122"/>
                <a:ea typeface="宋体" pitchFamily="65" charset="-122"/>
              </a:rPr>
              <a:t>5</a:t>
            </a:r>
            <a:r>
              <a:rPr lang="zh-CN" altLang="en-US" sz="1530" kern="0" dirty="0">
                <a:solidFill>
                  <a:srgbClr val="000000"/>
                </a:solidFill>
                <a:latin typeface="Times New Roman" pitchFamily="65" charset="-122"/>
                <a:ea typeface="宋体" pitchFamily="65" charset="-122"/>
              </a:rPr>
              <a:t>]Cl</a:t>
            </a:r>
            <a:r>
              <a:rPr lang="zh-CN" altLang="en-US" sz="1152" kern="0" baseline="-15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的配合物有两种同分异构体,其棕黄色物质中Co的配位原子为</a:t>
            </a:r>
            <a:br>
              <a:rPr dirty="0"/>
            </a:br>
            <a:r>
              <a:rPr lang="zh-CN" altLang="en-US" sz="1530" kern="0" dirty="0">
                <a:solidFill>
                  <a:srgbClr val="000000"/>
                </a:solidFill>
                <a:latin typeface="Times New Roman" pitchFamily="65" charset="-122"/>
                <a:ea typeface="宋体" pitchFamily="65" charset="-122"/>
              </a:rPr>
              <a:t>N,则1 mol该棕黄色物质中含有σ键的数目为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mol。</a:t>
            </a:r>
            <a:endParaRPr lang="zh-CN" altLang="en-US" dirty="0"/>
          </a:p>
          <a:p>
            <a:pPr marL="0" indent="0" eaLnBrk="0" latinLnBrk="1" hangingPunct="0">
              <a:lnSpc>
                <a:spcPct val="150000"/>
              </a:lnSpc>
              <a:spcBef>
                <a:spcPts val="0"/>
              </a:spcBef>
              <a:buNone/>
            </a:pPr>
            <a:r>
              <a:rPr lang="zh-CN" altLang="en-US" sz="1530" kern="0" dirty="0">
                <a:solidFill>
                  <a:srgbClr val="000000"/>
                </a:solidFill>
                <a:latin typeface="Times New Roman" pitchFamily="65" charset="-122"/>
                <a:ea typeface="宋体" pitchFamily="65" charset="-122"/>
              </a:rPr>
              <a:t>(5)CoO、MgO的结构和NaCl相似。Mg</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的半径为0.066 nm,Co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的半径为0.072 nm,MgO中Mg</a:t>
            </a:r>
            <a:r>
              <a:rPr lang="zh-CN" altLang="en-US" sz="1152" kern="0" baseline="59000" dirty="0">
                <a:solidFill>
                  <a:srgbClr val="000000"/>
                </a:solidFill>
                <a:latin typeface="Times New Roman" pitchFamily="65" charset="-122"/>
                <a:ea typeface="宋体" pitchFamily="65" charset="-122"/>
              </a:rPr>
              <a:t>2</a:t>
            </a:r>
            <a:br>
              <a:rPr dirty="0"/>
            </a:br>
            <a:r>
              <a:rPr lang="zh-CN" altLang="en-US" sz="1152" kern="0" baseline="59000" dirty="0">
                <a:solidFill>
                  <a:srgbClr val="000000"/>
                </a:solidFill>
                <a:latin typeface="Times New Roman" pitchFamily="65" charset="-122"/>
                <a:ea typeface="宋体" pitchFamily="65" charset="-122"/>
              </a:rPr>
              <a:t>+</a:t>
            </a:r>
            <a:r>
              <a:rPr lang="zh-CN" altLang="en-US" sz="1530" kern="0" dirty="0">
                <a:solidFill>
                  <a:srgbClr val="000000"/>
                </a:solidFill>
                <a:latin typeface="Times New Roman" pitchFamily="65" charset="-122"/>
                <a:ea typeface="宋体" pitchFamily="65" charset="-122"/>
              </a:rPr>
              <a:t>的位置可无限地被Co</a:t>
            </a:r>
            <a:r>
              <a:rPr lang="zh-CN" altLang="en-US" sz="1152" kern="0" baseline="59000" dirty="0">
                <a:solidFill>
                  <a:srgbClr val="000000"/>
                </a:solidFill>
                <a:latin typeface="Times New Roman" pitchFamily="65" charset="-122"/>
                <a:ea typeface="宋体" pitchFamily="65" charset="-122"/>
              </a:rPr>
              <a:t>2+</a:t>
            </a:r>
            <a:r>
              <a:rPr lang="zh-CN" altLang="en-US" sz="1530" kern="0" dirty="0">
                <a:solidFill>
                  <a:srgbClr val="000000"/>
                </a:solidFill>
                <a:latin typeface="Times New Roman" pitchFamily="65" charset="-122"/>
                <a:ea typeface="宋体" pitchFamily="65" charset="-122"/>
              </a:rPr>
              <a:t>占据形成一种固溶体,如固溶体斜长石的化学式为Ca</a:t>
            </a:r>
            <a:r>
              <a:rPr lang="zh-CN" altLang="en-US" sz="1152" kern="0" baseline="-15000" dirty="0">
                <a:solidFill>
                  <a:srgbClr val="000000"/>
                </a:solidFill>
                <a:latin typeface="Times New Roman" pitchFamily="65" charset="-122"/>
                <a:ea typeface="宋体" pitchFamily="65" charset="-122"/>
              </a:rPr>
              <a:t>1-</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Na</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Al</a:t>
            </a:r>
            <a:r>
              <a:rPr lang="zh-CN" altLang="en-US" sz="1152" kern="0" baseline="-15000" dirty="0">
                <a:solidFill>
                  <a:srgbClr val="000000"/>
                </a:solidFill>
                <a:latin typeface="Times New Roman" pitchFamily="65" charset="-122"/>
                <a:ea typeface="宋体" pitchFamily="65" charset="-122"/>
              </a:rPr>
              <a:t>2-</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Si</a:t>
            </a:r>
            <a:r>
              <a:rPr lang="zh-CN" altLang="en-US" sz="1152" kern="0" baseline="-15000" dirty="0">
                <a:solidFill>
                  <a:srgbClr val="000000"/>
                </a:solidFill>
                <a:latin typeface="Times New Roman" pitchFamily="65" charset="-122"/>
                <a:ea typeface="宋体" pitchFamily="65" charset="-122"/>
              </a:rPr>
              <a:t>2+</a:t>
            </a:r>
            <a:r>
              <a:rPr lang="zh-CN" altLang="en-US" sz="1152" i="1" kern="0" baseline="-15000" dirty="0">
                <a:solidFill>
                  <a:srgbClr val="000000"/>
                </a:solidFill>
                <a:latin typeface="Times New Roman" pitchFamily="65" charset="-122"/>
                <a:ea typeface="宋体" pitchFamily="65" charset="-122"/>
              </a:rPr>
              <a:t>x</a:t>
            </a:r>
            <a:r>
              <a:rPr lang="zh-CN" altLang="en-US" sz="1530" kern="0" dirty="0">
                <a:solidFill>
                  <a:srgbClr val="000000"/>
                </a:solidFill>
                <a:latin typeface="Times New Roman" pitchFamily="65" charset="-122"/>
                <a:ea typeface="宋体" pitchFamily="65" charset="-122"/>
              </a:rPr>
              <a:t>O</a:t>
            </a:r>
            <a:r>
              <a:rPr lang="zh-CN" altLang="en-US" sz="1152" kern="0" baseline="-15000" dirty="0">
                <a:solidFill>
                  <a:srgbClr val="000000"/>
                </a:solidFill>
                <a:latin typeface="Times New Roman" pitchFamily="65" charset="-122"/>
                <a:ea typeface="宋体" pitchFamily="65" charset="-122"/>
              </a:rPr>
              <a:t>8</a:t>
            </a:r>
            <a:r>
              <a:rPr lang="zh-CN" altLang="en-US" sz="1530" kern="0" dirty="0">
                <a:solidFill>
                  <a:srgbClr val="000000"/>
                </a:solidFill>
                <a:latin typeface="Times New Roman" pitchFamily="65" charset="-122"/>
                <a:ea typeface="宋体" pitchFamily="65" charset="-122"/>
              </a:rPr>
              <a:t>,则</a:t>
            </a:r>
            <a:br>
              <a:rPr dirty="0"/>
            </a:br>
            <a:r>
              <a:rPr lang="zh-CN" altLang="en-US" sz="1530" kern="0" dirty="0">
                <a:solidFill>
                  <a:srgbClr val="000000"/>
                </a:solidFill>
                <a:latin typeface="Times New Roman" pitchFamily="65" charset="-122"/>
                <a:ea typeface="宋体" pitchFamily="65" charset="-122"/>
              </a:rPr>
              <a:t>CoO、MgO形成的固溶体的化学式可表示为</a:t>
            </a:r>
            <a:r>
              <a:rPr lang="zh-CN" altLang="en-US" sz="1530" u="sng" kern="0" dirty="0">
                <a:solidFill>
                  <a:srgbClr val="000000"/>
                </a:solidFill>
                <a:latin typeface="Times New Roman" pitchFamily="65" charset="-122"/>
                <a:ea typeface="宋体" pitchFamily="65" charset="-122"/>
              </a:rPr>
              <a:t>　　　　　    </a:t>
            </a:r>
            <a:r>
              <a:rPr lang="zh-CN" altLang="en-US" sz="1530" kern="0" dirty="0">
                <a:solidFill>
                  <a:srgbClr val="000000"/>
                </a:solidFill>
                <a:latin typeface="Times New Roman" pitchFamily="65" charset="-122"/>
                <a:ea typeface="宋体" pitchFamily="65" charset="-122"/>
              </a:rPr>
              <a:t>。</a:t>
            </a:r>
            <a:endParaRPr lang="zh-CN" altLang="en-US" dirty="0"/>
          </a:p>
        </p:txBody>
      </p:sp>
      <p:graphicFrame>
        <p:nvGraphicFramePr>
          <p:cNvPr id="4" name="对象 3"/>
          <p:cNvGraphicFramePr>
            <a:graphicFrameLocks noChangeAspect="1"/>
          </p:cNvGraphicFramePr>
          <p:nvPr/>
        </p:nvGraphicFramePr>
        <p:xfrm>
          <a:off x="907062" y="2201360"/>
          <a:ext cx="228600" cy="257175"/>
        </p:xfrm>
        <a:graphic>
          <a:graphicData uri="http://schemas.openxmlformats.org/presentationml/2006/ole">
            <mc:AlternateContent xmlns:mc="http://schemas.openxmlformats.org/markup-compatibility/2006">
              <mc:Choice xmlns:v="urn:schemas-microsoft-com:vml" Requires="v">
                <p:oleObj spid="_x0000_s56332" name="Equation" r:id="rId5" imgW="230400" imgH="259200" progId="">
                  <p:embed/>
                </p:oleObj>
              </mc:Choice>
              <mc:Fallback>
                <p:oleObj name="Equation" r:id="rId5" imgW="230400" imgH="259200" progId="">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7062" y="2201360"/>
                        <a:ext cx="2286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对象 4"/>
          <p:cNvGraphicFramePr>
            <a:graphicFrameLocks noChangeAspect="1"/>
          </p:cNvGraphicFramePr>
          <p:nvPr/>
        </p:nvGraphicFramePr>
        <p:xfrm>
          <a:off x="4046252" y="2201360"/>
          <a:ext cx="228599" cy="257174"/>
        </p:xfrm>
        <a:graphic>
          <a:graphicData uri="http://schemas.openxmlformats.org/presentationml/2006/ole">
            <mc:AlternateContent xmlns:mc="http://schemas.openxmlformats.org/markup-compatibility/2006">
              <mc:Choice xmlns:v="urn:schemas-microsoft-com:vml" Requires="v">
                <p:oleObj spid="_x0000_s56333" name="Equation" r:id="rId7" imgW="230400" imgH="259200" progId="">
                  <p:embed/>
                </p:oleObj>
              </mc:Choice>
              <mc:Fallback>
                <p:oleObj name="Equation" r:id="rId7" imgW="230400" imgH="259200" progId="">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46252" y="2201360"/>
                        <a:ext cx="228599" cy="25717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ustDataLst>
      <p:custData r:id="rId2"/>
    </p:custDataLst>
  </p:cSld>
  <p:clrMapOvr>
    <a:masterClrMapping/>
  </p:clrMapOvr>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F1DA3B1F-B50E-4DBB-AEFE-8AEA2CA96A4B}">
  <ds:schemaRefs/>
</ds:datastoreItem>
</file>

<file path=customXml/itemProps10.xml><?xml version="1.0" encoding="utf-8"?>
<ds:datastoreItem xmlns:ds="http://schemas.openxmlformats.org/officeDocument/2006/customXml" ds:itemID="{F61662D3-C33C-4A07-8241-FDD4B1E129AC}">
  <ds:schemaRefs/>
</ds:datastoreItem>
</file>

<file path=customXml/itemProps100.xml><?xml version="1.0" encoding="utf-8"?>
<ds:datastoreItem xmlns:ds="http://schemas.openxmlformats.org/officeDocument/2006/customXml" ds:itemID="{0F3EE792-07F7-49A5-AB12-76DF0CEB341D}">
  <ds:schemaRefs/>
</ds:datastoreItem>
</file>

<file path=customXml/itemProps101.xml><?xml version="1.0" encoding="utf-8"?>
<ds:datastoreItem xmlns:ds="http://schemas.openxmlformats.org/officeDocument/2006/customXml" ds:itemID="{C17B63CA-AD3F-4DB6-BF6D-45FDD88D5E37}">
  <ds:schemaRefs/>
</ds:datastoreItem>
</file>

<file path=customXml/itemProps102.xml><?xml version="1.0" encoding="utf-8"?>
<ds:datastoreItem xmlns:ds="http://schemas.openxmlformats.org/officeDocument/2006/customXml" ds:itemID="{4D9AF1A2-1ED9-4025-9CBB-25BDAEEA5BF9}">
  <ds:schemaRefs/>
</ds:datastoreItem>
</file>

<file path=customXml/itemProps103.xml><?xml version="1.0" encoding="utf-8"?>
<ds:datastoreItem xmlns:ds="http://schemas.openxmlformats.org/officeDocument/2006/customXml" ds:itemID="{99598659-4128-43C5-99EE-39AA0DD6222C}">
  <ds:schemaRefs/>
</ds:datastoreItem>
</file>

<file path=customXml/itemProps104.xml><?xml version="1.0" encoding="utf-8"?>
<ds:datastoreItem xmlns:ds="http://schemas.openxmlformats.org/officeDocument/2006/customXml" ds:itemID="{0D9550A8-935B-48F3-9E60-8572B5446D70}">
  <ds:schemaRefs/>
</ds:datastoreItem>
</file>

<file path=customXml/itemProps105.xml><?xml version="1.0" encoding="utf-8"?>
<ds:datastoreItem xmlns:ds="http://schemas.openxmlformats.org/officeDocument/2006/customXml" ds:itemID="{DC7BBAFF-D621-4B4C-BF95-B98D10385D82}">
  <ds:schemaRefs/>
</ds:datastoreItem>
</file>

<file path=customXml/itemProps106.xml><?xml version="1.0" encoding="utf-8"?>
<ds:datastoreItem xmlns:ds="http://schemas.openxmlformats.org/officeDocument/2006/customXml" ds:itemID="{E51E9BE1-80BA-4A6D-9E03-CB7C7C3E50BD}">
  <ds:schemaRefs/>
</ds:datastoreItem>
</file>

<file path=customXml/itemProps107.xml><?xml version="1.0" encoding="utf-8"?>
<ds:datastoreItem xmlns:ds="http://schemas.openxmlformats.org/officeDocument/2006/customXml" ds:itemID="{DB0ACE6B-00A0-48A1-9C0A-08E27B39651C}">
  <ds:schemaRefs/>
</ds:datastoreItem>
</file>

<file path=customXml/itemProps108.xml><?xml version="1.0" encoding="utf-8"?>
<ds:datastoreItem xmlns:ds="http://schemas.openxmlformats.org/officeDocument/2006/customXml" ds:itemID="{4A66CDDA-6E7F-42D8-BD8A-0FA01568ABCD}">
  <ds:schemaRefs/>
</ds:datastoreItem>
</file>

<file path=customXml/itemProps109.xml><?xml version="1.0" encoding="utf-8"?>
<ds:datastoreItem xmlns:ds="http://schemas.openxmlformats.org/officeDocument/2006/customXml" ds:itemID="{1CE9DA51-4399-45DD-80F1-369BF4C071B6}">
  <ds:schemaRefs/>
</ds:datastoreItem>
</file>

<file path=customXml/itemProps11.xml><?xml version="1.0" encoding="utf-8"?>
<ds:datastoreItem xmlns:ds="http://schemas.openxmlformats.org/officeDocument/2006/customXml" ds:itemID="{B74708BD-63CB-4CE9-9DDB-79DABC7A8DD3}">
  <ds:schemaRefs/>
</ds:datastoreItem>
</file>

<file path=customXml/itemProps110.xml><?xml version="1.0" encoding="utf-8"?>
<ds:datastoreItem xmlns:ds="http://schemas.openxmlformats.org/officeDocument/2006/customXml" ds:itemID="{C0546F01-6099-4F78-AD09-962F6CA50649}">
  <ds:schemaRefs/>
</ds:datastoreItem>
</file>

<file path=customXml/itemProps111.xml><?xml version="1.0" encoding="utf-8"?>
<ds:datastoreItem xmlns:ds="http://schemas.openxmlformats.org/officeDocument/2006/customXml" ds:itemID="{541E7B6B-4BE7-4909-805D-6ECF69F7C73E}">
  <ds:schemaRefs/>
</ds:datastoreItem>
</file>

<file path=customXml/itemProps112.xml><?xml version="1.0" encoding="utf-8"?>
<ds:datastoreItem xmlns:ds="http://schemas.openxmlformats.org/officeDocument/2006/customXml" ds:itemID="{8EC4D6FD-C132-4781-9325-567771CB62CF}">
  <ds:schemaRefs/>
</ds:datastoreItem>
</file>

<file path=customXml/itemProps113.xml><?xml version="1.0" encoding="utf-8"?>
<ds:datastoreItem xmlns:ds="http://schemas.openxmlformats.org/officeDocument/2006/customXml" ds:itemID="{9B83E8C5-EBF1-4E2D-8BFE-CC38D3A6AE48}">
  <ds:schemaRefs/>
</ds:datastoreItem>
</file>

<file path=customXml/itemProps114.xml><?xml version="1.0" encoding="utf-8"?>
<ds:datastoreItem xmlns:ds="http://schemas.openxmlformats.org/officeDocument/2006/customXml" ds:itemID="{04A7CD98-93D8-48C1-A241-D2C1AAA8A464}">
  <ds:schemaRefs/>
</ds:datastoreItem>
</file>

<file path=customXml/itemProps115.xml><?xml version="1.0" encoding="utf-8"?>
<ds:datastoreItem xmlns:ds="http://schemas.openxmlformats.org/officeDocument/2006/customXml" ds:itemID="{CF88DC6C-4471-4C16-B4E3-9D691C733202}">
  <ds:schemaRefs/>
</ds:datastoreItem>
</file>

<file path=customXml/itemProps116.xml><?xml version="1.0" encoding="utf-8"?>
<ds:datastoreItem xmlns:ds="http://schemas.openxmlformats.org/officeDocument/2006/customXml" ds:itemID="{1BB66805-729F-45CC-ABF5-78EF49AC16F3}">
  <ds:schemaRefs/>
</ds:datastoreItem>
</file>

<file path=customXml/itemProps117.xml><?xml version="1.0" encoding="utf-8"?>
<ds:datastoreItem xmlns:ds="http://schemas.openxmlformats.org/officeDocument/2006/customXml" ds:itemID="{7A30BFA3-29DF-452E-83C4-64D70C3D3C3C}">
  <ds:schemaRefs/>
</ds:datastoreItem>
</file>

<file path=customXml/itemProps118.xml><?xml version="1.0" encoding="utf-8"?>
<ds:datastoreItem xmlns:ds="http://schemas.openxmlformats.org/officeDocument/2006/customXml" ds:itemID="{4F572602-7AE9-4C1D-9AF2-BB9A58E201AB}">
  <ds:schemaRefs/>
</ds:datastoreItem>
</file>

<file path=customXml/itemProps119.xml><?xml version="1.0" encoding="utf-8"?>
<ds:datastoreItem xmlns:ds="http://schemas.openxmlformats.org/officeDocument/2006/customXml" ds:itemID="{58D772AF-E0C6-4E34-9BEE-845CF282B00A}">
  <ds:schemaRefs/>
</ds:datastoreItem>
</file>

<file path=customXml/itemProps12.xml><?xml version="1.0" encoding="utf-8"?>
<ds:datastoreItem xmlns:ds="http://schemas.openxmlformats.org/officeDocument/2006/customXml" ds:itemID="{37F30B94-4BB6-443C-BBC7-07794B408560}">
  <ds:schemaRefs/>
</ds:datastoreItem>
</file>

<file path=customXml/itemProps120.xml><?xml version="1.0" encoding="utf-8"?>
<ds:datastoreItem xmlns:ds="http://schemas.openxmlformats.org/officeDocument/2006/customXml" ds:itemID="{14943967-2993-4205-8670-74338C7EF7DC}">
  <ds:schemaRefs/>
</ds:datastoreItem>
</file>

<file path=customXml/itemProps121.xml><?xml version="1.0" encoding="utf-8"?>
<ds:datastoreItem xmlns:ds="http://schemas.openxmlformats.org/officeDocument/2006/customXml" ds:itemID="{6F13D19C-29DF-40BD-9340-926183021E65}">
  <ds:schemaRefs/>
</ds:datastoreItem>
</file>

<file path=customXml/itemProps122.xml><?xml version="1.0" encoding="utf-8"?>
<ds:datastoreItem xmlns:ds="http://schemas.openxmlformats.org/officeDocument/2006/customXml" ds:itemID="{4281AFC4-720D-4DA3-A33D-D3E5309F08EA}">
  <ds:schemaRefs/>
</ds:datastoreItem>
</file>

<file path=customXml/itemProps123.xml><?xml version="1.0" encoding="utf-8"?>
<ds:datastoreItem xmlns:ds="http://schemas.openxmlformats.org/officeDocument/2006/customXml" ds:itemID="{0D43ACE2-81C2-43A9-A884-1F2567133FCA}">
  <ds:schemaRefs/>
</ds:datastoreItem>
</file>

<file path=customXml/itemProps13.xml><?xml version="1.0" encoding="utf-8"?>
<ds:datastoreItem xmlns:ds="http://schemas.openxmlformats.org/officeDocument/2006/customXml" ds:itemID="{9F62489E-4F7B-46DF-B7EF-A54F56437243}">
  <ds:schemaRefs/>
</ds:datastoreItem>
</file>

<file path=customXml/itemProps14.xml><?xml version="1.0" encoding="utf-8"?>
<ds:datastoreItem xmlns:ds="http://schemas.openxmlformats.org/officeDocument/2006/customXml" ds:itemID="{AD8820B0-BED0-4107-AC1C-D60E83088C5D}">
  <ds:schemaRefs/>
</ds:datastoreItem>
</file>

<file path=customXml/itemProps15.xml><?xml version="1.0" encoding="utf-8"?>
<ds:datastoreItem xmlns:ds="http://schemas.openxmlformats.org/officeDocument/2006/customXml" ds:itemID="{B3B08FEF-92AB-4554-9BA1-73D928E61956}">
  <ds:schemaRefs/>
</ds:datastoreItem>
</file>

<file path=customXml/itemProps16.xml><?xml version="1.0" encoding="utf-8"?>
<ds:datastoreItem xmlns:ds="http://schemas.openxmlformats.org/officeDocument/2006/customXml" ds:itemID="{4550ABF7-5573-4291-8ADF-595B2A50A637}">
  <ds:schemaRefs/>
</ds:datastoreItem>
</file>

<file path=customXml/itemProps17.xml><?xml version="1.0" encoding="utf-8"?>
<ds:datastoreItem xmlns:ds="http://schemas.openxmlformats.org/officeDocument/2006/customXml" ds:itemID="{FD6F8B68-64F2-4393-81D8-E6F02C37E32E}">
  <ds:schemaRefs/>
</ds:datastoreItem>
</file>

<file path=customXml/itemProps18.xml><?xml version="1.0" encoding="utf-8"?>
<ds:datastoreItem xmlns:ds="http://schemas.openxmlformats.org/officeDocument/2006/customXml" ds:itemID="{64910204-2C52-4BFE-A357-ABB9DD36AEB5}">
  <ds:schemaRefs/>
</ds:datastoreItem>
</file>

<file path=customXml/itemProps19.xml><?xml version="1.0" encoding="utf-8"?>
<ds:datastoreItem xmlns:ds="http://schemas.openxmlformats.org/officeDocument/2006/customXml" ds:itemID="{6F46D4F7-9273-4357-8F66-6AB6C8C6C270}">
  <ds:schemaRefs/>
</ds:datastoreItem>
</file>

<file path=customXml/itemProps2.xml><?xml version="1.0" encoding="utf-8"?>
<ds:datastoreItem xmlns:ds="http://schemas.openxmlformats.org/officeDocument/2006/customXml" ds:itemID="{5349BD8A-526F-4167-9D26-0C46FEB46CAF}">
  <ds:schemaRefs/>
</ds:datastoreItem>
</file>

<file path=customXml/itemProps20.xml><?xml version="1.0" encoding="utf-8"?>
<ds:datastoreItem xmlns:ds="http://schemas.openxmlformats.org/officeDocument/2006/customXml" ds:itemID="{D8EF276C-D221-484F-A834-73B84400572B}">
  <ds:schemaRefs/>
</ds:datastoreItem>
</file>

<file path=customXml/itemProps21.xml><?xml version="1.0" encoding="utf-8"?>
<ds:datastoreItem xmlns:ds="http://schemas.openxmlformats.org/officeDocument/2006/customXml" ds:itemID="{2086E8F9-2398-4D2F-8274-08732E857AC2}">
  <ds:schemaRefs/>
</ds:datastoreItem>
</file>

<file path=customXml/itemProps22.xml><?xml version="1.0" encoding="utf-8"?>
<ds:datastoreItem xmlns:ds="http://schemas.openxmlformats.org/officeDocument/2006/customXml" ds:itemID="{2157B855-3C62-44F9-93E9-3BAF8324664B}">
  <ds:schemaRefs/>
</ds:datastoreItem>
</file>

<file path=customXml/itemProps23.xml><?xml version="1.0" encoding="utf-8"?>
<ds:datastoreItem xmlns:ds="http://schemas.openxmlformats.org/officeDocument/2006/customXml" ds:itemID="{31B387C9-AA21-402E-A523-52B7044D50E4}">
  <ds:schemaRefs/>
</ds:datastoreItem>
</file>

<file path=customXml/itemProps24.xml><?xml version="1.0" encoding="utf-8"?>
<ds:datastoreItem xmlns:ds="http://schemas.openxmlformats.org/officeDocument/2006/customXml" ds:itemID="{060F230A-EB11-4C9B-AF63-2F225071DDBE}">
  <ds:schemaRefs/>
</ds:datastoreItem>
</file>

<file path=customXml/itemProps25.xml><?xml version="1.0" encoding="utf-8"?>
<ds:datastoreItem xmlns:ds="http://schemas.openxmlformats.org/officeDocument/2006/customXml" ds:itemID="{44EC4B96-2E03-4580-A740-E3D1E1460813}">
  <ds:schemaRefs/>
</ds:datastoreItem>
</file>

<file path=customXml/itemProps26.xml><?xml version="1.0" encoding="utf-8"?>
<ds:datastoreItem xmlns:ds="http://schemas.openxmlformats.org/officeDocument/2006/customXml" ds:itemID="{7BD66A43-C67F-4706-9F95-F6B6E9203CE2}">
  <ds:schemaRefs/>
</ds:datastoreItem>
</file>

<file path=customXml/itemProps27.xml><?xml version="1.0" encoding="utf-8"?>
<ds:datastoreItem xmlns:ds="http://schemas.openxmlformats.org/officeDocument/2006/customXml" ds:itemID="{7E4208C0-A383-4FE6-9743-86625971AD92}">
  <ds:schemaRefs/>
</ds:datastoreItem>
</file>

<file path=customXml/itemProps28.xml><?xml version="1.0" encoding="utf-8"?>
<ds:datastoreItem xmlns:ds="http://schemas.openxmlformats.org/officeDocument/2006/customXml" ds:itemID="{FB8C1FB2-D3D1-4CED-BFE5-029888A40500}">
  <ds:schemaRefs/>
</ds:datastoreItem>
</file>

<file path=customXml/itemProps29.xml><?xml version="1.0" encoding="utf-8"?>
<ds:datastoreItem xmlns:ds="http://schemas.openxmlformats.org/officeDocument/2006/customXml" ds:itemID="{14B8733D-5979-42C2-8AA3-0F9E7D4FD37E}">
  <ds:schemaRefs/>
</ds:datastoreItem>
</file>

<file path=customXml/itemProps3.xml><?xml version="1.0" encoding="utf-8"?>
<ds:datastoreItem xmlns:ds="http://schemas.openxmlformats.org/officeDocument/2006/customXml" ds:itemID="{168F8F51-EE8B-4389-8C4A-4CD9CE069EAF}">
  <ds:schemaRefs/>
</ds:datastoreItem>
</file>

<file path=customXml/itemProps30.xml><?xml version="1.0" encoding="utf-8"?>
<ds:datastoreItem xmlns:ds="http://schemas.openxmlformats.org/officeDocument/2006/customXml" ds:itemID="{A52CBF03-2129-4450-9A46-6054918CC1FF}">
  <ds:schemaRefs/>
</ds:datastoreItem>
</file>

<file path=customXml/itemProps31.xml><?xml version="1.0" encoding="utf-8"?>
<ds:datastoreItem xmlns:ds="http://schemas.openxmlformats.org/officeDocument/2006/customXml" ds:itemID="{4B4F7FA1-B655-404E-8DF7-7BF51635B83B}">
  <ds:schemaRefs/>
</ds:datastoreItem>
</file>

<file path=customXml/itemProps32.xml><?xml version="1.0" encoding="utf-8"?>
<ds:datastoreItem xmlns:ds="http://schemas.openxmlformats.org/officeDocument/2006/customXml" ds:itemID="{10FB92B6-34F0-4048-83E1-C29F5CAA6CD4}">
  <ds:schemaRefs/>
</ds:datastoreItem>
</file>

<file path=customXml/itemProps33.xml><?xml version="1.0" encoding="utf-8"?>
<ds:datastoreItem xmlns:ds="http://schemas.openxmlformats.org/officeDocument/2006/customXml" ds:itemID="{9D75E920-FCEB-4445-A5D7-EB58F113E16C}">
  <ds:schemaRefs/>
</ds:datastoreItem>
</file>

<file path=customXml/itemProps34.xml><?xml version="1.0" encoding="utf-8"?>
<ds:datastoreItem xmlns:ds="http://schemas.openxmlformats.org/officeDocument/2006/customXml" ds:itemID="{1D79001A-5666-4FE3-8349-364AD8351180}">
  <ds:schemaRefs/>
</ds:datastoreItem>
</file>

<file path=customXml/itemProps35.xml><?xml version="1.0" encoding="utf-8"?>
<ds:datastoreItem xmlns:ds="http://schemas.openxmlformats.org/officeDocument/2006/customXml" ds:itemID="{B6E44A52-5BE3-4A28-B2D8-7E34A2D1B872}">
  <ds:schemaRefs/>
</ds:datastoreItem>
</file>

<file path=customXml/itemProps36.xml><?xml version="1.0" encoding="utf-8"?>
<ds:datastoreItem xmlns:ds="http://schemas.openxmlformats.org/officeDocument/2006/customXml" ds:itemID="{1113FCF7-B678-45D2-9E36-127649C7B2E9}">
  <ds:schemaRefs/>
</ds:datastoreItem>
</file>

<file path=customXml/itemProps37.xml><?xml version="1.0" encoding="utf-8"?>
<ds:datastoreItem xmlns:ds="http://schemas.openxmlformats.org/officeDocument/2006/customXml" ds:itemID="{258E7F13-E43E-438B-9AB7-CB5C875B2F6C}">
  <ds:schemaRefs/>
</ds:datastoreItem>
</file>

<file path=customXml/itemProps38.xml><?xml version="1.0" encoding="utf-8"?>
<ds:datastoreItem xmlns:ds="http://schemas.openxmlformats.org/officeDocument/2006/customXml" ds:itemID="{BEB6B1BF-E657-46E8-BA92-CDD6FA1D8D37}">
  <ds:schemaRefs/>
</ds:datastoreItem>
</file>

<file path=customXml/itemProps39.xml><?xml version="1.0" encoding="utf-8"?>
<ds:datastoreItem xmlns:ds="http://schemas.openxmlformats.org/officeDocument/2006/customXml" ds:itemID="{1AB2BF9E-9657-4B53-94BD-AF322022AD5F}">
  <ds:schemaRefs/>
</ds:datastoreItem>
</file>

<file path=customXml/itemProps4.xml><?xml version="1.0" encoding="utf-8"?>
<ds:datastoreItem xmlns:ds="http://schemas.openxmlformats.org/officeDocument/2006/customXml" ds:itemID="{5EC489AA-CC2B-4E75-8A5E-43A1DC763631}">
  <ds:schemaRefs/>
</ds:datastoreItem>
</file>

<file path=customXml/itemProps40.xml><?xml version="1.0" encoding="utf-8"?>
<ds:datastoreItem xmlns:ds="http://schemas.openxmlformats.org/officeDocument/2006/customXml" ds:itemID="{C801D93A-FFB6-4886-B832-D3333578FBD2}">
  <ds:schemaRefs/>
</ds:datastoreItem>
</file>

<file path=customXml/itemProps41.xml><?xml version="1.0" encoding="utf-8"?>
<ds:datastoreItem xmlns:ds="http://schemas.openxmlformats.org/officeDocument/2006/customXml" ds:itemID="{C84913CF-484B-47D7-BB1C-D4381C133AD0}">
  <ds:schemaRefs/>
</ds:datastoreItem>
</file>

<file path=customXml/itemProps42.xml><?xml version="1.0" encoding="utf-8"?>
<ds:datastoreItem xmlns:ds="http://schemas.openxmlformats.org/officeDocument/2006/customXml" ds:itemID="{08B0C84B-2AE2-4DBA-8A2D-15B36FEC8862}">
  <ds:schemaRefs/>
</ds:datastoreItem>
</file>

<file path=customXml/itemProps43.xml><?xml version="1.0" encoding="utf-8"?>
<ds:datastoreItem xmlns:ds="http://schemas.openxmlformats.org/officeDocument/2006/customXml" ds:itemID="{D4639A88-E328-4BCE-9EC1-D9B556820C20}">
  <ds:schemaRefs/>
</ds:datastoreItem>
</file>

<file path=customXml/itemProps44.xml><?xml version="1.0" encoding="utf-8"?>
<ds:datastoreItem xmlns:ds="http://schemas.openxmlformats.org/officeDocument/2006/customXml" ds:itemID="{764E25DE-2650-4D37-97D7-2FBA3783F5BF}">
  <ds:schemaRefs/>
</ds:datastoreItem>
</file>

<file path=customXml/itemProps45.xml><?xml version="1.0" encoding="utf-8"?>
<ds:datastoreItem xmlns:ds="http://schemas.openxmlformats.org/officeDocument/2006/customXml" ds:itemID="{57761B24-5E37-45A8-860C-0A0DAEE3BFD2}">
  <ds:schemaRefs/>
</ds:datastoreItem>
</file>

<file path=customXml/itemProps46.xml><?xml version="1.0" encoding="utf-8"?>
<ds:datastoreItem xmlns:ds="http://schemas.openxmlformats.org/officeDocument/2006/customXml" ds:itemID="{A1B5054F-E9FF-4B50-BF20-488E492316B6}">
  <ds:schemaRefs/>
</ds:datastoreItem>
</file>

<file path=customXml/itemProps47.xml><?xml version="1.0" encoding="utf-8"?>
<ds:datastoreItem xmlns:ds="http://schemas.openxmlformats.org/officeDocument/2006/customXml" ds:itemID="{999E18DD-61F3-4A04-946E-0C99D2D8D2E7}">
  <ds:schemaRefs/>
</ds:datastoreItem>
</file>

<file path=customXml/itemProps48.xml><?xml version="1.0" encoding="utf-8"?>
<ds:datastoreItem xmlns:ds="http://schemas.openxmlformats.org/officeDocument/2006/customXml" ds:itemID="{4D8194B1-0AC6-4A45-BCCB-8A07FE1B2B4B}">
  <ds:schemaRefs/>
</ds:datastoreItem>
</file>

<file path=customXml/itemProps49.xml><?xml version="1.0" encoding="utf-8"?>
<ds:datastoreItem xmlns:ds="http://schemas.openxmlformats.org/officeDocument/2006/customXml" ds:itemID="{D9ADBE23-DCC6-4D52-8A6E-E0F3A6AD5BC3}">
  <ds:schemaRefs/>
</ds:datastoreItem>
</file>

<file path=customXml/itemProps5.xml><?xml version="1.0" encoding="utf-8"?>
<ds:datastoreItem xmlns:ds="http://schemas.openxmlformats.org/officeDocument/2006/customXml" ds:itemID="{201F7514-CFFA-4C3B-A819-E172F5FA9636}">
  <ds:schemaRefs/>
</ds:datastoreItem>
</file>

<file path=customXml/itemProps50.xml><?xml version="1.0" encoding="utf-8"?>
<ds:datastoreItem xmlns:ds="http://schemas.openxmlformats.org/officeDocument/2006/customXml" ds:itemID="{D558B466-08C9-40C6-AA22-CF8BFF25314E}">
  <ds:schemaRefs/>
</ds:datastoreItem>
</file>

<file path=customXml/itemProps51.xml><?xml version="1.0" encoding="utf-8"?>
<ds:datastoreItem xmlns:ds="http://schemas.openxmlformats.org/officeDocument/2006/customXml" ds:itemID="{4C0BCEC6-344D-4BBC-9DAD-D55AE1E4C62D}">
  <ds:schemaRefs/>
</ds:datastoreItem>
</file>

<file path=customXml/itemProps52.xml><?xml version="1.0" encoding="utf-8"?>
<ds:datastoreItem xmlns:ds="http://schemas.openxmlformats.org/officeDocument/2006/customXml" ds:itemID="{4B4BD647-2219-42A9-A1B0-D0258D79A523}">
  <ds:schemaRefs/>
</ds:datastoreItem>
</file>

<file path=customXml/itemProps53.xml><?xml version="1.0" encoding="utf-8"?>
<ds:datastoreItem xmlns:ds="http://schemas.openxmlformats.org/officeDocument/2006/customXml" ds:itemID="{919E38D9-6CAA-4162-8178-D73CF4B91754}">
  <ds:schemaRefs/>
</ds:datastoreItem>
</file>

<file path=customXml/itemProps54.xml><?xml version="1.0" encoding="utf-8"?>
<ds:datastoreItem xmlns:ds="http://schemas.openxmlformats.org/officeDocument/2006/customXml" ds:itemID="{19F992E9-C573-4CD2-9238-797A09502B01}">
  <ds:schemaRefs/>
</ds:datastoreItem>
</file>

<file path=customXml/itemProps55.xml><?xml version="1.0" encoding="utf-8"?>
<ds:datastoreItem xmlns:ds="http://schemas.openxmlformats.org/officeDocument/2006/customXml" ds:itemID="{F1899741-396E-44CC-BFAA-5E6E658C0A04}">
  <ds:schemaRefs/>
</ds:datastoreItem>
</file>

<file path=customXml/itemProps56.xml><?xml version="1.0" encoding="utf-8"?>
<ds:datastoreItem xmlns:ds="http://schemas.openxmlformats.org/officeDocument/2006/customXml" ds:itemID="{A70C9DD3-0537-4CF6-A25B-DD35B55C42AD}">
  <ds:schemaRefs/>
</ds:datastoreItem>
</file>

<file path=customXml/itemProps57.xml><?xml version="1.0" encoding="utf-8"?>
<ds:datastoreItem xmlns:ds="http://schemas.openxmlformats.org/officeDocument/2006/customXml" ds:itemID="{116D741A-9B61-441E-9518-5ACE0BA19724}">
  <ds:schemaRefs/>
</ds:datastoreItem>
</file>

<file path=customXml/itemProps58.xml><?xml version="1.0" encoding="utf-8"?>
<ds:datastoreItem xmlns:ds="http://schemas.openxmlformats.org/officeDocument/2006/customXml" ds:itemID="{D8686C61-C26C-469A-87BE-FDCC6B37F7A0}">
  <ds:schemaRefs/>
</ds:datastoreItem>
</file>

<file path=customXml/itemProps59.xml><?xml version="1.0" encoding="utf-8"?>
<ds:datastoreItem xmlns:ds="http://schemas.openxmlformats.org/officeDocument/2006/customXml" ds:itemID="{B26335C3-AAA9-4242-B182-1F43130E3088}">
  <ds:schemaRefs/>
</ds:datastoreItem>
</file>

<file path=customXml/itemProps6.xml><?xml version="1.0" encoding="utf-8"?>
<ds:datastoreItem xmlns:ds="http://schemas.openxmlformats.org/officeDocument/2006/customXml" ds:itemID="{A1997AD4-8C4C-4D4D-95F1-84EF75D994CF}">
  <ds:schemaRefs/>
</ds:datastoreItem>
</file>

<file path=customXml/itemProps60.xml><?xml version="1.0" encoding="utf-8"?>
<ds:datastoreItem xmlns:ds="http://schemas.openxmlformats.org/officeDocument/2006/customXml" ds:itemID="{F0B7F8F4-AA14-4F7B-A799-665A122AE58D}">
  <ds:schemaRefs/>
</ds:datastoreItem>
</file>

<file path=customXml/itemProps61.xml><?xml version="1.0" encoding="utf-8"?>
<ds:datastoreItem xmlns:ds="http://schemas.openxmlformats.org/officeDocument/2006/customXml" ds:itemID="{B98761B8-ECC3-4D5F-B16F-12903E4D2735}">
  <ds:schemaRefs/>
</ds:datastoreItem>
</file>

<file path=customXml/itemProps62.xml><?xml version="1.0" encoding="utf-8"?>
<ds:datastoreItem xmlns:ds="http://schemas.openxmlformats.org/officeDocument/2006/customXml" ds:itemID="{394FF789-450A-4C23-8108-BCD0D28DD896}">
  <ds:schemaRefs/>
</ds:datastoreItem>
</file>

<file path=customXml/itemProps63.xml><?xml version="1.0" encoding="utf-8"?>
<ds:datastoreItem xmlns:ds="http://schemas.openxmlformats.org/officeDocument/2006/customXml" ds:itemID="{C35CED41-9A5F-437F-8D47-0A03C77F4DFB}">
  <ds:schemaRefs/>
</ds:datastoreItem>
</file>

<file path=customXml/itemProps64.xml><?xml version="1.0" encoding="utf-8"?>
<ds:datastoreItem xmlns:ds="http://schemas.openxmlformats.org/officeDocument/2006/customXml" ds:itemID="{8E1535A6-06AB-41CB-AECB-4D4AC839DEC0}">
  <ds:schemaRefs/>
</ds:datastoreItem>
</file>

<file path=customXml/itemProps65.xml><?xml version="1.0" encoding="utf-8"?>
<ds:datastoreItem xmlns:ds="http://schemas.openxmlformats.org/officeDocument/2006/customXml" ds:itemID="{7B44F16B-8BCD-4764-887A-CEE758B183A8}">
  <ds:schemaRefs/>
</ds:datastoreItem>
</file>

<file path=customXml/itemProps66.xml><?xml version="1.0" encoding="utf-8"?>
<ds:datastoreItem xmlns:ds="http://schemas.openxmlformats.org/officeDocument/2006/customXml" ds:itemID="{824AFC2B-6405-4E2D-9D1D-B5C1F0CABEC9}">
  <ds:schemaRefs/>
</ds:datastoreItem>
</file>

<file path=customXml/itemProps67.xml><?xml version="1.0" encoding="utf-8"?>
<ds:datastoreItem xmlns:ds="http://schemas.openxmlformats.org/officeDocument/2006/customXml" ds:itemID="{BC0AC796-5214-41FA-923A-81900671C262}">
  <ds:schemaRefs/>
</ds:datastoreItem>
</file>

<file path=customXml/itemProps68.xml><?xml version="1.0" encoding="utf-8"?>
<ds:datastoreItem xmlns:ds="http://schemas.openxmlformats.org/officeDocument/2006/customXml" ds:itemID="{A1308B1C-3044-4416-9582-E691AEEC6D4C}">
  <ds:schemaRefs/>
</ds:datastoreItem>
</file>

<file path=customXml/itemProps69.xml><?xml version="1.0" encoding="utf-8"?>
<ds:datastoreItem xmlns:ds="http://schemas.openxmlformats.org/officeDocument/2006/customXml" ds:itemID="{F79FEE41-3EED-4682-A83A-074AF491FE4B}">
  <ds:schemaRefs/>
</ds:datastoreItem>
</file>

<file path=customXml/itemProps7.xml><?xml version="1.0" encoding="utf-8"?>
<ds:datastoreItem xmlns:ds="http://schemas.openxmlformats.org/officeDocument/2006/customXml" ds:itemID="{9A469A26-D44D-48D9-803F-25ED7978864A}">
  <ds:schemaRefs/>
</ds:datastoreItem>
</file>

<file path=customXml/itemProps70.xml><?xml version="1.0" encoding="utf-8"?>
<ds:datastoreItem xmlns:ds="http://schemas.openxmlformats.org/officeDocument/2006/customXml" ds:itemID="{4C6FF2B5-FC97-4BB5-91DD-5D07AF8AE479}">
  <ds:schemaRefs/>
</ds:datastoreItem>
</file>

<file path=customXml/itemProps71.xml><?xml version="1.0" encoding="utf-8"?>
<ds:datastoreItem xmlns:ds="http://schemas.openxmlformats.org/officeDocument/2006/customXml" ds:itemID="{D5B3C692-FD78-49F0-BEAC-1971012FC6E1}">
  <ds:schemaRefs/>
</ds:datastoreItem>
</file>

<file path=customXml/itemProps72.xml><?xml version="1.0" encoding="utf-8"?>
<ds:datastoreItem xmlns:ds="http://schemas.openxmlformats.org/officeDocument/2006/customXml" ds:itemID="{27FD1C7D-52BD-46DB-9B2A-B6709365B774}">
  <ds:schemaRefs/>
</ds:datastoreItem>
</file>

<file path=customXml/itemProps73.xml><?xml version="1.0" encoding="utf-8"?>
<ds:datastoreItem xmlns:ds="http://schemas.openxmlformats.org/officeDocument/2006/customXml" ds:itemID="{B27072BF-46A3-43C8-B872-5D058B649EF6}">
  <ds:schemaRefs/>
</ds:datastoreItem>
</file>

<file path=customXml/itemProps74.xml><?xml version="1.0" encoding="utf-8"?>
<ds:datastoreItem xmlns:ds="http://schemas.openxmlformats.org/officeDocument/2006/customXml" ds:itemID="{B80638BE-4E72-48B2-8257-DF250CDB4540}">
  <ds:schemaRefs/>
</ds:datastoreItem>
</file>

<file path=customXml/itemProps75.xml><?xml version="1.0" encoding="utf-8"?>
<ds:datastoreItem xmlns:ds="http://schemas.openxmlformats.org/officeDocument/2006/customXml" ds:itemID="{A69127CC-0F4E-432B-B602-5CE039E7DCB7}">
  <ds:schemaRefs/>
</ds:datastoreItem>
</file>

<file path=customXml/itemProps76.xml><?xml version="1.0" encoding="utf-8"?>
<ds:datastoreItem xmlns:ds="http://schemas.openxmlformats.org/officeDocument/2006/customXml" ds:itemID="{2932C04B-9558-46CF-970B-6BFEF3CF4C5A}">
  <ds:schemaRefs/>
</ds:datastoreItem>
</file>

<file path=customXml/itemProps77.xml><?xml version="1.0" encoding="utf-8"?>
<ds:datastoreItem xmlns:ds="http://schemas.openxmlformats.org/officeDocument/2006/customXml" ds:itemID="{A2217980-FB7C-4EB2-8911-2D26EEB82B26}">
  <ds:schemaRefs/>
</ds:datastoreItem>
</file>

<file path=customXml/itemProps78.xml><?xml version="1.0" encoding="utf-8"?>
<ds:datastoreItem xmlns:ds="http://schemas.openxmlformats.org/officeDocument/2006/customXml" ds:itemID="{49FBB4DA-55F2-419C-9768-6E5EFBE2B494}">
  <ds:schemaRefs/>
</ds:datastoreItem>
</file>

<file path=customXml/itemProps79.xml><?xml version="1.0" encoding="utf-8"?>
<ds:datastoreItem xmlns:ds="http://schemas.openxmlformats.org/officeDocument/2006/customXml" ds:itemID="{2CCE191E-2636-4B54-B1C9-B4DC18829F72}">
  <ds:schemaRefs/>
</ds:datastoreItem>
</file>

<file path=customXml/itemProps8.xml><?xml version="1.0" encoding="utf-8"?>
<ds:datastoreItem xmlns:ds="http://schemas.openxmlformats.org/officeDocument/2006/customXml" ds:itemID="{7DFC633F-5B61-4ED2-B29A-991AE3512C85}">
  <ds:schemaRefs/>
</ds:datastoreItem>
</file>

<file path=customXml/itemProps80.xml><?xml version="1.0" encoding="utf-8"?>
<ds:datastoreItem xmlns:ds="http://schemas.openxmlformats.org/officeDocument/2006/customXml" ds:itemID="{18963F6B-86CD-49C7-BFA9-2EEBF41D78DC}">
  <ds:schemaRefs/>
</ds:datastoreItem>
</file>

<file path=customXml/itemProps81.xml><?xml version="1.0" encoding="utf-8"?>
<ds:datastoreItem xmlns:ds="http://schemas.openxmlformats.org/officeDocument/2006/customXml" ds:itemID="{96F6DBDD-C71C-4BC2-BC95-C97C238C2B92}">
  <ds:schemaRefs/>
</ds:datastoreItem>
</file>

<file path=customXml/itemProps82.xml><?xml version="1.0" encoding="utf-8"?>
<ds:datastoreItem xmlns:ds="http://schemas.openxmlformats.org/officeDocument/2006/customXml" ds:itemID="{0EABF78B-9DDC-497E-B629-192093EA42CB}">
  <ds:schemaRefs/>
</ds:datastoreItem>
</file>

<file path=customXml/itemProps83.xml><?xml version="1.0" encoding="utf-8"?>
<ds:datastoreItem xmlns:ds="http://schemas.openxmlformats.org/officeDocument/2006/customXml" ds:itemID="{D1BEE533-5F6A-4C94-B68D-6990C4F5B741}">
  <ds:schemaRefs/>
</ds:datastoreItem>
</file>

<file path=customXml/itemProps84.xml><?xml version="1.0" encoding="utf-8"?>
<ds:datastoreItem xmlns:ds="http://schemas.openxmlformats.org/officeDocument/2006/customXml" ds:itemID="{2BD520D9-9609-47A9-B8D5-D7483399FEB6}">
  <ds:schemaRefs/>
</ds:datastoreItem>
</file>

<file path=customXml/itemProps85.xml><?xml version="1.0" encoding="utf-8"?>
<ds:datastoreItem xmlns:ds="http://schemas.openxmlformats.org/officeDocument/2006/customXml" ds:itemID="{ED48EC77-AC7D-4DD2-95A9-D263FF684A19}">
  <ds:schemaRefs/>
</ds:datastoreItem>
</file>

<file path=customXml/itemProps86.xml><?xml version="1.0" encoding="utf-8"?>
<ds:datastoreItem xmlns:ds="http://schemas.openxmlformats.org/officeDocument/2006/customXml" ds:itemID="{C1218966-0BEA-428E-964C-2B0D695F8880}">
  <ds:schemaRefs/>
</ds:datastoreItem>
</file>

<file path=customXml/itemProps87.xml><?xml version="1.0" encoding="utf-8"?>
<ds:datastoreItem xmlns:ds="http://schemas.openxmlformats.org/officeDocument/2006/customXml" ds:itemID="{3D05797C-1A0C-4159-83AD-1A008C6E1BBA}">
  <ds:schemaRefs/>
</ds:datastoreItem>
</file>

<file path=customXml/itemProps88.xml><?xml version="1.0" encoding="utf-8"?>
<ds:datastoreItem xmlns:ds="http://schemas.openxmlformats.org/officeDocument/2006/customXml" ds:itemID="{E4AAE2DA-A726-4F33-B352-B476DE97D293}">
  <ds:schemaRefs/>
</ds:datastoreItem>
</file>

<file path=customXml/itemProps89.xml><?xml version="1.0" encoding="utf-8"?>
<ds:datastoreItem xmlns:ds="http://schemas.openxmlformats.org/officeDocument/2006/customXml" ds:itemID="{C15FFD51-D175-4239-95FE-F01C20B495C3}">
  <ds:schemaRefs/>
</ds:datastoreItem>
</file>

<file path=customXml/itemProps9.xml><?xml version="1.0" encoding="utf-8"?>
<ds:datastoreItem xmlns:ds="http://schemas.openxmlformats.org/officeDocument/2006/customXml" ds:itemID="{8CAB3FF3-8F4B-4F79-9C04-6871D6319251}">
  <ds:schemaRefs/>
</ds:datastoreItem>
</file>

<file path=customXml/itemProps90.xml><?xml version="1.0" encoding="utf-8"?>
<ds:datastoreItem xmlns:ds="http://schemas.openxmlformats.org/officeDocument/2006/customXml" ds:itemID="{31C1D228-C88C-4764-8D18-FAC4341D59E8}">
  <ds:schemaRefs/>
</ds:datastoreItem>
</file>

<file path=customXml/itemProps91.xml><?xml version="1.0" encoding="utf-8"?>
<ds:datastoreItem xmlns:ds="http://schemas.openxmlformats.org/officeDocument/2006/customXml" ds:itemID="{2659088B-E4C3-41BC-85A7-220116970C10}">
  <ds:schemaRefs/>
</ds:datastoreItem>
</file>

<file path=customXml/itemProps92.xml><?xml version="1.0" encoding="utf-8"?>
<ds:datastoreItem xmlns:ds="http://schemas.openxmlformats.org/officeDocument/2006/customXml" ds:itemID="{E9BD19BA-F6D8-4682-9654-F84ECEB45B09}">
  <ds:schemaRefs/>
</ds:datastoreItem>
</file>

<file path=customXml/itemProps93.xml><?xml version="1.0" encoding="utf-8"?>
<ds:datastoreItem xmlns:ds="http://schemas.openxmlformats.org/officeDocument/2006/customXml" ds:itemID="{30525919-B3E5-49BD-BBCE-83C1F6EBB7BC}">
  <ds:schemaRefs/>
</ds:datastoreItem>
</file>

<file path=customXml/itemProps94.xml><?xml version="1.0" encoding="utf-8"?>
<ds:datastoreItem xmlns:ds="http://schemas.openxmlformats.org/officeDocument/2006/customXml" ds:itemID="{A2C64319-5040-4045-9C70-9CF0FBC6A317}">
  <ds:schemaRefs/>
</ds:datastoreItem>
</file>

<file path=customXml/itemProps95.xml><?xml version="1.0" encoding="utf-8"?>
<ds:datastoreItem xmlns:ds="http://schemas.openxmlformats.org/officeDocument/2006/customXml" ds:itemID="{F8C9D150-9CD6-4012-8EA3-0E5794E6E5D8}">
  <ds:schemaRefs/>
</ds:datastoreItem>
</file>

<file path=customXml/itemProps96.xml><?xml version="1.0" encoding="utf-8"?>
<ds:datastoreItem xmlns:ds="http://schemas.openxmlformats.org/officeDocument/2006/customXml" ds:itemID="{D0866920-D064-4EEE-9612-84BC794A9A97}">
  <ds:schemaRefs/>
</ds:datastoreItem>
</file>

<file path=customXml/itemProps97.xml><?xml version="1.0" encoding="utf-8"?>
<ds:datastoreItem xmlns:ds="http://schemas.openxmlformats.org/officeDocument/2006/customXml" ds:itemID="{651C70BF-A888-4465-AA84-20E346DC3CDD}">
  <ds:schemaRefs/>
</ds:datastoreItem>
</file>

<file path=customXml/itemProps98.xml><?xml version="1.0" encoding="utf-8"?>
<ds:datastoreItem xmlns:ds="http://schemas.openxmlformats.org/officeDocument/2006/customXml" ds:itemID="{1CD0472D-44B6-4DE2-9ED0-132835B911A4}">
  <ds:schemaRefs/>
</ds:datastoreItem>
</file>

<file path=customXml/itemProps99.xml><?xml version="1.0" encoding="utf-8"?>
<ds:datastoreItem xmlns:ds="http://schemas.openxmlformats.org/officeDocument/2006/customXml" ds:itemID="{4F21D906-88F0-4969-A4FE-B75DB30A5D1B}">
  <ds:schemaRefs/>
</ds:datastoreItem>
</file>

<file path=docProps/app.xml><?xml version="1.0" encoding="utf-8"?>
<Properties xmlns="http://schemas.openxmlformats.org/officeDocument/2006/extended-properties" xmlns:vt="http://schemas.openxmlformats.org/officeDocument/2006/docPropsVTypes">
  <Template>主题1</Template>
  <TotalTime>52</TotalTime>
  <Words>2075</Words>
  <Application>Microsoft Office PowerPoint</Application>
  <PresentationFormat>自定义</PresentationFormat>
  <Paragraphs>836</Paragraphs>
  <Slides>123</Slides>
  <Notes>122</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123</vt:i4>
      </vt:variant>
    </vt:vector>
  </HeadingPairs>
  <TitlesOfParts>
    <vt:vector size="131" baseType="lpstr">
      <vt:lpstr>黑体</vt:lpstr>
      <vt:lpstr>微软雅黑</vt:lpstr>
      <vt:lpstr>Arial</vt:lpstr>
      <vt:lpstr>Arial Narrow</vt:lpstr>
      <vt:lpstr>Calibri</vt:lpstr>
      <vt:lpstr>Times New Roman</vt:lpstr>
      <vt:lpstr>主题1</vt:lpstr>
      <vt:lpstr>Equation</vt:lpstr>
      <vt:lpstr>高考化学 (江苏省专用)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182</cp:revision>
  <dcterms:modified xsi:type="dcterms:W3CDTF">2019-08-02T06:59:24Z</dcterms:modified>
</cp:coreProperties>
</file>